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Ubuntu Condensed"/>
      <p:regular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Lato Light"/>
      <p:regular r:id="rId22"/>
      <p:bold r:id="rId23"/>
      <p:italic r:id="rId24"/>
      <p:boldItalic r:id="rId25"/>
    </p:embeddedFont>
    <p:embeddedFont>
      <p:font typeface="Fira Sans Condensed Medium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Livvic Medium"/>
      <p:regular r:id="rId34"/>
      <p:bold r:id="rId35"/>
      <p:italic r:id="rId36"/>
      <p:boldItalic r:id="rId37"/>
    </p:embeddedFont>
    <p:embeddedFont>
      <p:font typeface="Livv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80">
          <p15:clr>
            <a:srgbClr val="9AA0A6"/>
          </p15:clr>
        </p15:guide>
        <p15:guide id="2" orient="horz" pos="20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80" orient="horz"/>
        <p:guide pos="20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vvic-italic.fntdata"/><Relationship Id="rId41" Type="http://schemas.openxmlformats.org/officeDocument/2006/relationships/font" Target="fonts/Livvic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33" Type="http://schemas.openxmlformats.org/officeDocument/2006/relationships/font" Target="fonts/FiraSansExtraCondensedMedium-boldItalic.fntdata"/><Relationship Id="rId32" Type="http://schemas.openxmlformats.org/officeDocument/2006/relationships/font" Target="fonts/FiraSansExtraCondensedMedium-italic.fntdata"/><Relationship Id="rId35" Type="http://schemas.openxmlformats.org/officeDocument/2006/relationships/font" Target="fonts/LivvicMedium-bold.fntdata"/><Relationship Id="rId34" Type="http://schemas.openxmlformats.org/officeDocument/2006/relationships/font" Target="fonts/LivvicMedium-regular.fntdata"/><Relationship Id="rId37" Type="http://schemas.openxmlformats.org/officeDocument/2006/relationships/font" Target="fonts/LivvicMedium-boldItalic.fntdata"/><Relationship Id="rId36" Type="http://schemas.openxmlformats.org/officeDocument/2006/relationships/font" Target="fonts/LivvicMedium-italic.fntdata"/><Relationship Id="rId39" Type="http://schemas.openxmlformats.org/officeDocument/2006/relationships/font" Target="fonts/Livvic-bold.fntdata"/><Relationship Id="rId38" Type="http://schemas.openxmlformats.org/officeDocument/2006/relationships/font" Target="fonts/Livvic-regular.fntdata"/><Relationship Id="rId20" Type="http://schemas.openxmlformats.org/officeDocument/2006/relationships/font" Target="fonts/Lato-italic.fntdata"/><Relationship Id="rId22" Type="http://schemas.openxmlformats.org/officeDocument/2006/relationships/font" Target="fonts/LatoLight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LatoLight-italic.fntdata"/><Relationship Id="rId23" Type="http://schemas.openxmlformats.org/officeDocument/2006/relationships/font" Target="fonts/LatoLight-bold.fntdata"/><Relationship Id="rId26" Type="http://schemas.openxmlformats.org/officeDocument/2006/relationships/font" Target="fonts/FiraSansCondensedMedium-regular.fntdata"/><Relationship Id="rId25" Type="http://schemas.openxmlformats.org/officeDocument/2006/relationships/font" Target="fonts/LatoLight-boldItalic.fntdata"/><Relationship Id="rId28" Type="http://schemas.openxmlformats.org/officeDocument/2006/relationships/font" Target="fonts/FiraSansCondensedMedium-italic.fntdata"/><Relationship Id="rId27" Type="http://schemas.openxmlformats.org/officeDocument/2006/relationships/font" Target="fonts/FiraSansCondensedMedium-bold.fntdata"/><Relationship Id="rId29" Type="http://schemas.openxmlformats.org/officeDocument/2006/relationships/font" Target="fonts/FiraSansCondensed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Condensed-regular.fntdata"/><Relationship Id="rId16" Type="http://schemas.openxmlformats.org/officeDocument/2006/relationships/slide" Target="slides/slide11.xml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795600d04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a795600d04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5b148c61d_1_24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5b148c61d_1_24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ebb93018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ebb93018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ebb93018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ebb93018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ae0bc61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ae0bc61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bad74673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bad74673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ebb93018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ebb93018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Jodie: Front end and Back end -&gt;  login signout, pet listing, styling, add favorite pet, remove favorite pet, profile, stripe(failed)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Suyash: Full front end,adding other bunch of features etc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Yuki: Full back end, </a:t>
            </a:r>
            <a:r>
              <a:rPr lang="en"/>
              <a:t>presentation</a:t>
            </a:r>
            <a:r>
              <a:rPr lang="en"/>
              <a:t> slides,  seed datas, stripe, app installation pwa, fixing render issue, readme, stripe (failed)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bad74673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bad7467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795600d04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795600d04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- Daisy ui, tailwind css css react - flowbite - frontend framework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Database: mongodb and </a:t>
            </a:r>
            <a:r>
              <a:rPr lang="en"/>
              <a:t>mongoose</a:t>
            </a:r>
            <a:r>
              <a:rPr lang="en"/>
              <a:t> odm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Graphql, node.js and express.js for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- javascript react router vite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- jwt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ad74673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ad74673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rot="10800000">
            <a:off x="0" y="435650"/>
            <a:ext cx="4753200" cy="4753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608775" y="1817125"/>
            <a:ext cx="7926600" cy="13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 flipH="1">
            <a:off x="608775" y="3130400"/>
            <a:ext cx="79266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1"/>
          <p:cNvSpPr/>
          <p:nvPr/>
        </p:nvSpPr>
        <p:spPr>
          <a:xfrm>
            <a:off x="6510300" y="0"/>
            <a:ext cx="2633700" cy="26337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5400000">
            <a:off x="8690975" y="4133625"/>
            <a:ext cx="810000" cy="810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 rot="5400000">
            <a:off x="-388825" y="346550"/>
            <a:ext cx="810000" cy="810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 flipH="1">
            <a:off x="2597644" y="360691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" type="title"/>
          </p:nvPr>
        </p:nvSpPr>
        <p:spPr>
          <a:xfrm flipH="1">
            <a:off x="2703904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3" type="ctrTitle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4" type="subTitle"/>
          </p:nvPr>
        </p:nvSpPr>
        <p:spPr>
          <a:xfrm flipH="1">
            <a:off x="6584071" y="360691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5" type="title"/>
          </p:nvPr>
        </p:nvSpPr>
        <p:spPr>
          <a:xfrm flipH="1">
            <a:off x="6690326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6" type="ctrTitle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7" type="subTitle"/>
          </p:nvPr>
        </p:nvSpPr>
        <p:spPr>
          <a:xfrm flipH="1">
            <a:off x="601998" y="360691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8" type="title"/>
          </p:nvPr>
        </p:nvSpPr>
        <p:spPr>
          <a:xfrm flipH="1">
            <a:off x="708262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9" type="ctrTitle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3" type="subTitle"/>
          </p:nvPr>
        </p:nvSpPr>
        <p:spPr>
          <a:xfrm flipH="1">
            <a:off x="4592385" y="360691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14" type="title"/>
          </p:nvPr>
        </p:nvSpPr>
        <p:spPr>
          <a:xfrm flipH="1">
            <a:off x="4698643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15" type="ctrTitle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2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hasCustomPrompt="1" type="title"/>
          </p:nvPr>
        </p:nvSpPr>
        <p:spPr>
          <a:xfrm flipH="1">
            <a:off x="3789830" y="123141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hasCustomPrompt="1" idx="2" type="title"/>
          </p:nvPr>
        </p:nvSpPr>
        <p:spPr>
          <a:xfrm flipH="1">
            <a:off x="1088750" y="127887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hasCustomPrompt="1" idx="3" type="title"/>
          </p:nvPr>
        </p:nvSpPr>
        <p:spPr>
          <a:xfrm flipH="1">
            <a:off x="6348425" y="12428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idx="4" type="ctrTitle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5" type="ctrTitle"/>
          </p:nvPr>
        </p:nvSpPr>
        <p:spPr>
          <a:xfrm flipH="1">
            <a:off x="6203975" y="1896850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 flipH="1">
            <a:off x="6147425" y="2256084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6" type="ctrTitle"/>
          </p:nvPr>
        </p:nvSpPr>
        <p:spPr>
          <a:xfrm flipH="1">
            <a:off x="3645375" y="188543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7" type="subTitle"/>
          </p:nvPr>
        </p:nvSpPr>
        <p:spPr>
          <a:xfrm flipH="1">
            <a:off x="3588825" y="2254799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8" type="ctrTitle"/>
          </p:nvPr>
        </p:nvSpPr>
        <p:spPr>
          <a:xfrm flipH="1">
            <a:off x="1029041" y="188220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9" type="subTitle"/>
          </p:nvPr>
        </p:nvSpPr>
        <p:spPr>
          <a:xfrm flipH="1">
            <a:off x="972491" y="2251575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hasCustomPrompt="1" idx="13" type="title"/>
          </p:nvPr>
        </p:nvSpPr>
        <p:spPr>
          <a:xfrm flipH="1">
            <a:off x="3771416" y="323396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/>
          <p:nvPr>
            <p:ph hasCustomPrompt="1" idx="14" type="title"/>
          </p:nvPr>
        </p:nvSpPr>
        <p:spPr>
          <a:xfrm flipH="1">
            <a:off x="1180737" y="321981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/>
          <p:nvPr>
            <p:ph hasCustomPrompt="1" idx="15" type="title"/>
          </p:nvPr>
        </p:nvSpPr>
        <p:spPr>
          <a:xfrm flipH="1">
            <a:off x="6348428" y="323396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6" type="ctrTitle"/>
          </p:nvPr>
        </p:nvSpPr>
        <p:spPr>
          <a:xfrm flipH="1">
            <a:off x="6203978" y="3887979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7" type="subTitle"/>
          </p:nvPr>
        </p:nvSpPr>
        <p:spPr>
          <a:xfrm flipH="1">
            <a:off x="6190028" y="4240128"/>
            <a:ext cx="207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8" type="ctrTitle"/>
          </p:nvPr>
        </p:nvSpPr>
        <p:spPr>
          <a:xfrm flipH="1">
            <a:off x="3626966" y="3887979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9" type="subTitle"/>
          </p:nvPr>
        </p:nvSpPr>
        <p:spPr>
          <a:xfrm flipH="1">
            <a:off x="3613016" y="4240128"/>
            <a:ext cx="207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20" type="ctrTitle"/>
          </p:nvPr>
        </p:nvSpPr>
        <p:spPr>
          <a:xfrm flipH="1">
            <a:off x="860487" y="3894100"/>
            <a:ext cx="2394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21" type="subTitle"/>
          </p:nvPr>
        </p:nvSpPr>
        <p:spPr>
          <a:xfrm flipH="1">
            <a:off x="1022337" y="4241353"/>
            <a:ext cx="207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4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3">
  <p:cSld name="CUSTOM_50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hasCustomPrompt="1" type="title"/>
          </p:nvPr>
        </p:nvSpPr>
        <p:spPr>
          <a:xfrm flipH="1">
            <a:off x="3861063" y="205186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/>
          <p:nvPr>
            <p:ph hasCustomPrompt="1" idx="2" type="title"/>
          </p:nvPr>
        </p:nvSpPr>
        <p:spPr>
          <a:xfrm flipH="1">
            <a:off x="1159988" y="20518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/>
          <p:nvPr>
            <p:ph hasCustomPrompt="1" idx="3" type="title"/>
          </p:nvPr>
        </p:nvSpPr>
        <p:spPr>
          <a:xfrm flipH="1">
            <a:off x="6419663" y="205188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/>
          <p:nvPr>
            <p:ph idx="4" type="ctrTitle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5" type="ctrTitle"/>
          </p:nvPr>
        </p:nvSpPr>
        <p:spPr>
          <a:xfrm flipH="1">
            <a:off x="6275213" y="3084096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 flipH="1">
            <a:off x="6218663" y="3442401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6" type="ctrTitle"/>
          </p:nvPr>
        </p:nvSpPr>
        <p:spPr>
          <a:xfrm flipH="1">
            <a:off x="3716613" y="3082170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7" type="subTitle"/>
          </p:nvPr>
        </p:nvSpPr>
        <p:spPr>
          <a:xfrm flipH="1">
            <a:off x="3660063" y="3440469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8" type="ctrTitle"/>
          </p:nvPr>
        </p:nvSpPr>
        <p:spPr>
          <a:xfrm flipH="1">
            <a:off x="1015538" y="3088429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9" type="subTitle"/>
          </p:nvPr>
        </p:nvSpPr>
        <p:spPr>
          <a:xfrm flipH="1">
            <a:off x="958988" y="3437245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5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7866000" y="35607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2970079" y="32676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2736825" y="1464100"/>
            <a:ext cx="3338400" cy="1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16"/>
          <p:cNvSpPr/>
          <p:nvPr/>
        </p:nvSpPr>
        <p:spPr>
          <a:xfrm rot="10800000">
            <a:off x="-19050" y="2315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0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2602075" y="49287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ctrTitle"/>
          </p:nvPr>
        </p:nvSpPr>
        <p:spPr>
          <a:xfrm>
            <a:off x="14038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 flipH="1">
            <a:off x="8191675" y="41315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596525" y="246525"/>
            <a:ext cx="80226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 flipH="1">
            <a:off x="596613" y="3717954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2" type="subTitle"/>
          </p:nvPr>
        </p:nvSpPr>
        <p:spPr>
          <a:xfrm>
            <a:off x="5971025" y="3721600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3" type="subTitle"/>
          </p:nvPr>
        </p:nvSpPr>
        <p:spPr>
          <a:xfrm flipH="1">
            <a:off x="596528" y="3251205"/>
            <a:ext cx="2648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4" type="subTitle"/>
          </p:nvPr>
        </p:nvSpPr>
        <p:spPr>
          <a:xfrm>
            <a:off x="5971025" y="3251200"/>
            <a:ext cx="2648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5" type="subTitle"/>
          </p:nvPr>
        </p:nvSpPr>
        <p:spPr>
          <a:xfrm>
            <a:off x="3283825" y="3717950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6" type="subTitle"/>
          </p:nvPr>
        </p:nvSpPr>
        <p:spPr>
          <a:xfrm>
            <a:off x="3283825" y="3247550"/>
            <a:ext cx="2648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">
  <p:cSld name="CUSTOM_19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ctrTitle"/>
          </p:nvPr>
        </p:nvSpPr>
        <p:spPr>
          <a:xfrm flipH="1">
            <a:off x="3772929" y="628600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3772913" y="1142940"/>
            <a:ext cx="3259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2" type="ctrTitle"/>
          </p:nvPr>
        </p:nvSpPr>
        <p:spPr>
          <a:xfrm flipH="1">
            <a:off x="2307846" y="2774775"/>
            <a:ext cx="321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19"/>
          <p:cNvSpPr txBox="1"/>
          <p:nvPr>
            <p:ph idx="3" type="subTitle"/>
          </p:nvPr>
        </p:nvSpPr>
        <p:spPr>
          <a:xfrm>
            <a:off x="2307862" y="3270145"/>
            <a:ext cx="32172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19"/>
          <p:cNvSpPr/>
          <p:nvPr/>
        </p:nvSpPr>
        <p:spPr>
          <a:xfrm>
            <a:off x="8495150" y="132805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-411250" y="241775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 ">
  <p:cSld name="CUSTOM_3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ctrTitle"/>
          </p:nvPr>
        </p:nvSpPr>
        <p:spPr>
          <a:xfrm flipH="1">
            <a:off x="820179" y="2475668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0"/>
          <p:cNvSpPr txBox="1"/>
          <p:nvPr>
            <p:ph idx="1" type="subTitle"/>
          </p:nvPr>
        </p:nvSpPr>
        <p:spPr>
          <a:xfrm>
            <a:off x="820163" y="3293131"/>
            <a:ext cx="3259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2" type="ctrTitle"/>
          </p:nvPr>
        </p:nvSpPr>
        <p:spPr>
          <a:xfrm flipH="1">
            <a:off x="820179" y="292456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0"/>
          <p:cNvSpPr txBox="1"/>
          <p:nvPr>
            <p:ph idx="3" type="subTitle"/>
          </p:nvPr>
        </p:nvSpPr>
        <p:spPr>
          <a:xfrm>
            <a:off x="820163" y="1096449"/>
            <a:ext cx="3259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/>
          <p:nvPr/>
        </p:nvSpPr>
        <p:spPr>
          <a:xfrm>
            <a:off x="8399400" y="11985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 rot="10800000">
            <a:off x="-152400" y="-4207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300825" y="-217650"/>
            <a:ext cx="1761900" cy="17619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649200" y="4242225"/>
            <a:ext cx="1369200" cy="136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117524" y="3064825"/>
            <a:ext cx="246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1117524" y="3757481"/>
            <a:ext cx="2462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0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ctrTitle"/>
          </p:nvPr>
        </p:nvSpPr>
        <p:spPr>
          <a:xfrm flipH="1">
            <a:off x="1214713" y="883368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1214588" y="1406550"/>
            <a:ext cx="3202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2" type="ctrTitle"/>
          </p:nvPr>
        </p:nvSpPr>
        <p:spPr>
          <a:xfrm flipH="1">
            <a:off x="4753675" y="883357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1"/>
          <p:cNvSpPr txBox="1"/>
          <p:nvPr>
            <p:ph idx="3" type="subTitle"/>
          </p:nvPr>
        </p:nvSpPr>
        <p:spPr>
          <a:xfrm>
            <a:off x="4753550" y="1403586"/>
            <a:ext cx="3202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6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ctrTitle"/>
          </p:nvPr>
        </p:nvSpPr>
        <p:spPr>
          <a:xfrm>
            <a:off x="4449950" y="2686775"/>
            <a:ext cx="3577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4449950" y="2029800"/>
            <a:ext cx="3577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ctrTitle"/>
          </p:nvPr>
        </p:nvSpPr>
        <p:spPr>
          <a:xfrm>
            <a:off x="478050" y="2969350"/>
            <a:ext cx="3577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" type="subTitle"/>
          </p:nvPr>
        </p:nvSpPr>
        <p:spPr>
          <a:xfrm>
            <a:off x="478050" y="2321875"/>
            <a:ext cx="3577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7057700" y="-10246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2602075" y="49287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type="ctrTitle"/>
          </p:nvPr>
        </p:nvSpPr>
        <p:spPr>
          <a:xfrm>
            <a:off x="14038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 flipH="1" rot="10800000">
            <a:off x="7875525" y="38274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 flipH="1">
            <a:off x="0" y="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type="ctrTitle"/>
          </p:nvPr>
        </p:nvSpPr>
        <p:spPr>
          <a:xfrm>
            <a:off x="14038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65" name="Google Shape;165;p25"/>
          <p:cNvSpPr/>
          <p:nvPr/>
        </p:nvSpPr>
        <p:spPr>
          <a:xfrm>
            <a:off x="-666675" y="1671775"/>
            <a:ext cx="4638600" cy="463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6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812475" y="2843752"/>
            <a:ext cx="15780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2" type="subTitle"/>
          </p:nvPr>
        </p:nvSpPr>
        <p:spPr>
          <a:xfrm>
            <a:off x="2738625" y="2760052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3" type="subTitle"/>
          </p:nvPr>
        </p:nvSpPr>
        <p:spPr>
          <a:xfrm>
            <a:off x="4704725" y="2843752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4" type="subTitle"/>
          </p:nvPr>
        </p:nvSpPr>
        <p:spPr>
          <a:xfrm>
            <a:off x="7298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26"/>
          <p:cNvSpPr txBox="1"/>
          <p:nvPr>
            <p:ph idx="5" type="subTitle"/>
          </p:nvPr>
        </p:nvSpPr>
        <p:spPr>
          <a:xfrm>
            <a:off x="269587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2" name="Google Shape;172;p26"/>
          <p:cNvSpPr txBox="1"/>
          <p:nvPr>
            <p:ph idx="6" type="subTitle"/>
          </p:nvPr>
        </p:nvSpPr>
        <p:spPr>
          <a:xfrm>
            <a:off x="466197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3" name="Google Shape;173;p26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7" type="subTitle"/>
          </p:nvPr>
        </p:nvSpPr>
        <p:spPr>
          <a:xfrm>
            <a:off x="6713575" y="2843752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8" type="subTitle"/>
          </p:nvPr>
        </p:nvSpPr>
        <p:spPr>
          <a:xfrm>
            <a:off x="66708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26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87473" y="3801261"/>
            <a:ext cx="4435800" cy="8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764750" y="1250550"/>
            <a:ext cx="2126100" cy="22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hasCustomPrompt="1" type="title"/>
          </p:nvPr>
        </p:nvSpPr>
        <p:spPr>
          <a:xfrm>
            <a:off x="674625" y="2928277"/>
            <a:ext cx="30645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4" name="Google Shape;184;p29"/>
          <p:cNvSpPr txBox="1"/>
          <p:nvPr>
            <p:ph hasCustomPrompt="1" idx="2" type="title"/>
          </p:nvPr>
        </p:nvSpPr>
        <p:spPr>
          <a:xfrm>
            <a:off x="2944550" y="1279425"/>
            <a:ext cx="30645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5" name="Google Shape;185;p29"/>
          <p:cNvSpPr txBox="1"/>
          <p:nvPr>
            <p:ph hasCustomPrompt="1" idx="3" type="title"/>
          </p:nvPr>
        </p:nvSpPr>
        <p:spPr>
          <a:xfrm>
            <a:off x="5070575" y="2920220"/>
            <a:ext cx="30645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6" name="Google Shape;186;p29"/>
          <p:cNvSpPr txBox="1"/>
          <p:nvPr>
            <p:ph idx="1" type="subTitle"/>
          </p:nvPr>
        </p:nvSpPr>
        <p:spPr>
          <a:xfrm flipH="1">
            <a:off x="1178925" y="3663791"/>
            <a:ext cx="2055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4" type="subTitle"/>
          </p:nvPr>
        </p:nvSpPr>
        <p:spPr>
          <a:xfrm flipH="1">
            <a:off x="3266849" y="2078426"/>
            <a:ext cx="2419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5" type="subTitle"/>
          </p:nvPr>
        </p:nvSpPr>
        <p:spPr>
          <a:xfrm flipH="1">
            <a:off x="5574875" y="3663791"/>
            <a:ext cx="2055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9"/>
          <p:cNvSpPr/>
          <p:nvPr/>
        </p:nvSpPr>
        <p:spPr>
          <a:xfrm>
            <a:off x="8733575" y="2947875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-500325" y="854500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8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hasCustomPrompt="1" type="title"/>
          </p:nvPr>
        </p:nvSpPr>
        <p:spPr>
          <a:xfrm>
            <a:off x="1023775" y="1209134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 flipH="1">
            <a:off x="1023775" y="1944635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0"/>
          <p:cNvSpPr/>
          <p:nvPr/>
        </p:nvSpPr>
        <p:spPr>
          <a:xfrm>
            <a:off x="8438300" y="0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2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hasCustomPrompt="1" idx="3" type="title"/>
          </p:nvPr>
        </p:nvSpPr>
        <p:spPr>
          <a:xfrm>
            <a:off x="4367050" y="1208359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8" name="Google Shape;198;p30"/>
          <p:cNvSpPr txBox="1"/>
          <p:nvPr>
            <p:ph idx="4" type="subTitle"/>
          </p:nvPr>
        </p:nvSpPr>
        <p:spPr>
          <a:xfrm flipH="1">
            <a:off x="4367050" y="1943825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hasCustomPrompt="1" idx="5" type="title"/>
          </p:nvPr>
        </p:nvSpPr>
        <p:spPr>
          <a:xfrm>
            <a:off x="2614450" y="3229025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0" name="Google Shape;200;p30"/>
          <p:cNvSpPr txBox="1"/>
          <p:nvPr>
            <p:ph idx="6" type="subTitle"/>
          </p:nvPr>
        </p:nvSpPr>
        <p:spPr>
          <a:xfrm flipH="1">
            <a:off x="2614450" y="3954720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hasCustomPrompt="1" idx="7" type="title"/>
          </p:nvPr>
        </p:nvSpPr>
        <p:spPr>
          <a:xfrm>
            <a:off x="5957950" y="3227963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2" name="Google Shape;202;p30"/>
          <p:cNvSpPr txBox="1"/>
          <p:nvPr>
            <p:ph idx="8" type="subTitle"/>
          </p:nvPr>
        </p:nvSpPr>
        <p:spPr>
          <a:xfrm flipH="1">
            <a:off x="5957950" y="3953657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30"/>
          <p:cNvSpPr/>
          <p:nvPr/>
        </p:nvSpPr>
        <p:spPr>
          <a:xfrm rot="10800000">
            <a:off x="0" y="4295400"/>
            <a:ext cx="1240200" cy="124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476025" y="101035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624450" y="1389600"/>
            <a:ext cx="7666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type="ctrTitle"/>
          </p:nvPr>
        </p:nvSpPr>
        <p:spPr>
          <a:xfrm>
            <a:off x="673300" y="327500"/>
            <a:ext cx="7617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6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 flipH="1" rot="10800000">
            <a:off x="7875525" y="38274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hasCustomPrompt="1" type="title"/>
          </p:nvPr>
        </p:nvSpPr>
        <p:spPr>
          <a:xfrm>
            <a:off x="1174525" y="2167609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7" name="Google Shape;207;p31"/>
          <p:cNvSpPr txBox="1"/>
          <p:nvPr>
            <p:ph idx="1" type="subTitle"/>
          </p:nvPr>
        </p:nvSpPr>
        <p:spPr>
          <a:xfrm flipH="1">
            <a:off x="1174525" y="2903110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2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09" name="Google Shape;209;p31"/>
          <p:cNvSpPr txBox="1"/>
          <p:nvPr>
            <p:ph hasCustomPrompt="1" idx="3" type="title"/>
          </p:nvPr>
        </p:nvSpPr>
        <p:spPr>
          <a:xfrm>
            <a:off x="5279800" y="2166834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0" name="Google Shape;210;p31"/>
          <p:cNvSpPr txBox="1"/>
          <p:nvPr>
            <p:ph idx="4" type="subTitle"/>
          </p:nvPr>
        </p:nvSpPr>
        <p:spPr>
          <a:xfrm flipH="1">
            <a:off x="5279800" y="2902300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5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hasCustomPrompt="1" type="title"/>
          </p:nvPr>
        </p:nvSpPr>
        <p:spPr>
          <a:xfrm>
            <a:off x="526225" y="1824375"/>
            <a:ext cx="5587200" cy="13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13" name="Google Shape;213;p32"/>
          <p:cNvSpPr txBox="1"/>
          <p:nvPr>
            <p:ph idx="1" type="subTitle"/>
          </p:nvPr>
        </p:nvSpPr>
        <p:spPr>
          <a:xfrm flipH="1">
            <a:off x="526225" y="3005325"/>
            <a:ext cx="55872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5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/>
          <p:nvPr/>
        </p:nvSpPr>
        <p:spPr>
          <a:xfrm flipH="1">
            <a:off x="1963250" y="-9450"/>
            <a:ext cx="5162400" cy="5162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type="ctrTitle"/>
          </p:nvPr>
        </p:nvSpPr>
        <p:spPr>
          <a:xfrm>
            <a:off x="2379250" y="1267450"/>
            <a:ext cx="44406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1" type="subTitle"/>
          </p:nvPr>
        </p:nvSpPr>
        <p:spPr>
          <a:xfrm flipH="1">
            <a:off x="2324150" y="3208850"/>
            <a:ext cx="44406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0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 flipH="1">
            <a:off x="0" y="0"/>
            <a:ext cx="4251300" cy="39579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606275" y="466887"/>
            <a:ext cx="3128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606275" y="1413349"/>
            <a:ext cx="31284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" name="Google Shape;222;p34"/>
          <p:cNvSpPr/>
          <p:nvPr/>
        </p:nvSpPr>
        <p:spPr>
          <a:xfrm>
            <a:off x="8289000" y="0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 txBox="1"/>
          <p:nvPr>
            <p:ph type="ctrTitle"/>
          </p:nvPr>
        </p:nvSpPr>
        <p:spPr>
          <a:xfrm>
            <a:off x="634275" y="140110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27" name="Google Shape;227;p35"/>
          <p:cNvSpPr txBox="1"/>
          <p:nvPr>
            <p:ph idx="2" type="ctrTitle"/>
          </p:nvPr>
        </p:nvSpPr>
        <p:spPr>
          <a:xfrm>
            <a:off x="6956000" y="140110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3" type="ctrTitle"/>
          </p:nvPr>
        </p:nvSpPr>
        <p:spPr>
          <a:xfrm>
            <a:off x="2723950" y="13885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" type="subTitle"/>
          </p:nvPr>
        </p:nvSpPr>
        <p:spPr>
          <a:xfrm>
            <a:off x="2724000" y="17388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0" name="Google Shape;230;p35"/>
          <p:cNvSpPr txBox="1"/>
          <p:nvPr>
            <p:ph idx="4" type="ctrTitle"/>
          </p:nvPr>
        </p:nvSpPr>
        <p:spPr>
          <a:xfrm>
            <a:off x="2723950" y="26680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31" name="Google Shape;231;p35"/>
          <p:cNvSpPr txBox="1"/>
          <p:nvPr>
            <p:ph idx="5" type="subTitle"/>
          </p:nvPr>
        </p:nvSpPr>
        <p:spPr>
          <a:xfrm>
            <a:off x="2724000" y="30183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" name="Google Shape;232;p35"/>
          <p:cNvSpPr txBox="1"/>
          <p:nvPr>
            <p:ph idx="6" type="ctrTitle"/>
          </p:nvPr>
        </p:nvSpPr>
        <p:spPr>
          <a:xfrm>
            <a:off x="4904450" y="1393698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7" type="subTitle"/>
          </p:nvPr>
        </p:nvSpPr>
        <p:spPr>
          <a:xfrm>
            <a:off x="4904450" y="17388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4" name="Google Shape;234;p35"/>
          <p:cNvSpPr txBox="1"/>
          <p:nvPr>
            <p:ph idx="8" type="ctrTitle"/>
          </p:nvPr>
        </p:nvSpPr>
        <p:spPr>
          <a:xfrm>
            <a:off x="4904400" y="26680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9" type="subTitle"/>
          </p:nvPr>
        </p:nvSpPr>
        <p:spPr>
          <a:xfrm>
            <a:off x="4904400" y="3011393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6" name="Google Shape;236;p35"/>
          <p:cNvSpPr txBox="1"/>
          <p:nvPr>
            <p:ph idx="13" type="ctrTitle"/>
          </p:nvPr>
        </p:nvSpPr>
        <p:spPr>
          <a:xfrm>
            <a:off x="1365750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/>
          <p:nvPr/>
        </p:nvSpPr>
        <p:spPr>
          <a:xfrm>
            <a:off x="2877050" y="2847600"/>
            <a:ext cx="5017200" cy="1443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2877050" y="1255125"/>
            <a:ext cx="5017200" cy="1443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/>
          <p:nvPr/>
        </p:nvSpPr>
        <p:spPr>
          <a:xfrm rot="10800000">
            <a:off x="0" y="4014300"/>
            <a:ext cx="1129200" cy="112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8348070" y="327500"/>
            <a:ext cx="824400" cy="824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>
            <p:ph type="ctrTitle"/>
          </p:nvPr>
        </p:nvSpPr>
        <p:spPr>
          <a:xfrm>
            <a:off x="1206825" y="1739884"/>
            <a:ext cx="14535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3" name="Google Shape;243;p36"/>
          <p:cNvSpPr txBox="1"/>
          <p:nvPr>
            <p:ph idx="2" type="ctrTitle"/>
          </p:nvPr>
        </p:nvSpPr>
        <p:spPr>
          <a:xfrm>
            <a:off x="1208725" y="3331785"/>
            <a:ext cx="14496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4" name="Google Shape;244;p36"/>
          <p:cNvSpPr txBox="1"/>
          <p:nvPr>
            <p:ph idx="3" type="ctrTitle"/>
          </p:nvPr>
        </p:nvSpPr>
        <p:spPr>
          <a:xfrm>
            <a:off x="3780450" y="14002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subTitle"/>
          </p:nvPr>
        </p:nvSpPr>
        <p:spPr>
          <a:xfrm>
            <a:off x="3780500" y="17518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6" name="Google Shape;246;p36"/>
          <p:cNvSpPr txBox="1"/>
          <p:nvPr>
            <p:ph idx="4" type="ctrTitle"/>
          </p:nvPr>
        </p:nvSpPr>
        <p:spPr>
          <a:xfrm>
            <a:off x="3780450" y="29735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7" name="Google Shape;247;p36"/>
          <p:cNvSpPr txBox="1"/>
          <p:nvPr>
            <p:ph idx="5" type="subTitle"/>
          </p:nvPr>
        </p:nvSpPr>
        <p:spPr>
          <a:xfrm>
            <a:off x="3780500" y="3314908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8" name="Google Shape;248;p36"/>
          <p:cNvSpPr txBox="1"/>
          <p:nvPr>
            <p:ph idx="6" type="ctrTitle"/>
          </p:nvPr>
        </p:nvSpPr>
        <p:spPr>
          <a:xfrm>
            <a:off x="5427550" y="139526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7" type="subTitle"/>
          </p:nvPr>
        </p:nvSpPr>
        <p:spPr>
          <a:xfrm>
            <a:off x="5427550" y="17518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0" name="Google Shape;250;p36"/>
          <p:cNvSpPr txBox="1"/>
          <p:nvPr>
            <p:ph idx="8" type="ctrTitle"/>
          </p:nvPr>
        </p:nvSpPr>
        <p:spPr>
          <a:xfrm>
            <a:off x="5427500" y="29735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9" type="subTitle"/>
          </p:nvPr>
        </p:nvSpPr>
        <p:spPr>
          <a:xfrm>
            <a:off x="5427500" y="3328275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2" name="Google Shape;252;p36"/>
          <p:cNvSpPr txBox="1"/>
          <p:nvPr>
            <p:ph idx="13" type="ctrTitle"/>
          </p:nvPr>
        </p:nvSpPr>
        <p:spPr>
          <a:xfrm>
            <a:off x="1365750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466904" y="333395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359149" y="110840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6" name="Google Shape;256;p37"/>
          <p:cNvSpPr/>
          <p:nvPr/>
        </p:nvSpPr>
        <p:spPr>
          <a:xfrm>
            <a:off x="162400" y="47773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460076" y="21162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1035550" y="1454149"/>
            <a:ext cx="19929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utive Mono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9pPr>
          </a:lstStyle>
          <a:p/>
        </p:txBody>
      </p:sp>
      <p:sp>
        <p:nvSpPr>
          <p:cNvPr id="260" name="Google Shape;260;p38"/>
          <p:cNvSpPr/>
          <p:nvPr/>
        </p:nvSpPr>
        <p:spPr>
          <a:xfrm>
            <a:off x="3093350" y="45970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 txBox="1"/>
          <p:nvPr>
            <p:ph idx="2" type="ctrTitle"/>
          </p:nvPr>
        </p:nvSpPr>
        <p:spPr>
          <a:xfrm>
            <a:off x="1035550" y="2378975"/>
            <a:ext cx="1992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62" name="Google Shape;262;p38"/>
          <p:cNvSpPr txBox="1"/>
          <p:nvPr>
            <p:ph idx="3" type="subTitle"/>
          </p:nvPr>
        </p:nvSpPr>
        <p:spPr>
          <a:xfrm>
            <a:off x="1035614" y="2730502"/>
            <a:ext cx="1992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3" name="Google Shape;263;p38"/>
          <p:cNvSpPr txBox="1"/>
          <p:nvPr>
            <p:ph idx="4" type="ctrTitle"/>
          </p:nvPr>
        </p:nvSpPr>
        <p:spPr>
          <a:xfrm>
            <a:off x="1035550" y="3647418"/>
            <a:ext cx="1992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64" name="Google Shape;264;p38"/>
          <p:cNvSpPr txBox="1"/>
          <p:nvPr>
            <p:ph idx="5" type="subTitle"/>
          </p:nvPr>
        </p:nvSpPr>
        <p:spPr>
          <a:xfrm>
            <a:off x="1035614" y="3988803"/>
            <a:ext cx="1992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5" name="Google Shape;265;p38"/>
          <p:cNvSpPr txBox="1"/>
          <p:nvPr>
            <p:ph idx="6" type="ctrTitle"/>
          </p:nvPr>
        </p:nvSpPr>
        <p:spPr>
          <a:xfrm>
            <a:off x="1024250" y="1109199"/>
            <a:ext cx="1992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/>
          <p:nvPr/>
        </p:nvSpPr>
        <p:spPr>
          <a:xfrm rot="5400000">
            <a:off x="8253300" y="42528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9"/>
          <p:cNvSpPr txBox="1"/>
          <p:nvPr>
            <p:ph type="ctrTitle"/>
          </p:nvPr>
        </p:nvSpPr>
        <p:spPr>
          <a:xfrm>
            <a:off x="1280050" y="2362484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69" name="Google Shape;269;p39"/>
          <p:cNvSpPr txBox="1"/>
          <p:nvPr>
            <p:ph idx="1" type="subTitle"/>
          </p:nvPr>
        </p:nvSpPr>
        <p:spPr>
          <a:xfrm>
            <a:off x="1280100" y="2715703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0" name="Google Shape;270;p39"/>
          <p:cNvSpPr txBox="1"/>
          <p:nvPr>
            <p:ph idx="2" type="ctrTitle"/>
          </p:nvPr>
        </p:nvSpPr>
        <p:spPr>
          <a:xfrm>
            <a:off x="6309418" y="2368982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71" name="Google Shape;271;p39"/>
          <p:cNvSpPr txBox="1"/>
          <p:nvPr>
            <p:ph idx="3" type="subTitle"/>
          </p:nvPr>
        </p:nvSpPr>
        <p:spPr>
          <a:xfrm>
            <a:off x="6309418" y="2718585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2" name="Google Shape;272;p39"/>
          <p:cNvSpPr txBox="1"/>
          <p:nvPr>
            <p:ph idx="4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5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hasCustomPrompt="1" type="title"/>
          </p:nvPr>
        </p:nvSpPr>
        <p:spPr>
          <a:xfrm>
            <a:off x="2002501" y="3200077"/>
            <a:ext cx="2172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5" name="Google Shape;275;p40"/>
          <p:cNvSpPr txBox="1"/>
          <p:nvPr>
            <p:ph idx="1" type="subTitle"/>
          </p:nvPr>
        </p:nvSpPr>
        <p:spPr>
          <a:xfrm flipH="1">
            <a:off x="2135318" y="1684511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40"/>
          <p:cNvSpPr txBox="1"/>
          <p:nvPr>
            <p:ph hasCustomPrompt="1" idx="2" type="title"/>
          </p:nvPr>
        </p:nvSpPr>
        <p:spPr>
          <a:xfrm>
            <a:off x="5415571" y="1896600"/>
            <a:ext cx="14478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7" name="Google Shape;277;p40"/>
          <p:cNvSpPr txBox="1"/>
          <p:nvPr>
            <p:ph idx="3" type="subTitle"/>
          </p:nvPr>
        </p:nvSpPr>
        <p:spPr>
          <a:xfrm>
            <a:off x="5195474" y="338164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40"/>
          <p:cNvSpPr txBox="1"/>
          <p:nvPr>
            <p:ph idx="4" type="subTitle"/>
          </p:nvPr>
        </p:nvSpPr>
        <p:spPr>
          <a:xfrm flipH="1">
            <a:off x="2135318" y="1149335"/>
            <a:ext cx="19065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40"/>
          <p:cNvSpPr txBox="1"/>
          <p:nvPr>
            <p:ph idx="5" type="subTitle"/>
          </p:nvPr>
        </p:nvSpPr>
        <p:spPr>
          <a:xfrm>
            <a:off x="5195474" y="3749447"/>
            <a:ext cx="190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40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548075" y="-8834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050800" y="48003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583375" y="351702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83425" y="3870892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5"/>
          <p:cNvSpPr txBox="1"/>
          <p:nvPr>
            <p:ph idx="2" type="ctrTitle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7110179" y="2083813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5"/>
          <p:cNvSpPr txBox="1"/>
          <p:nvPr>
            <p:ph idx="4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44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hasCustomPrompt="1" type="title"/>
          </p:nvPr>
        </p:nvSpPr>
        <p:spPr>
          <a:xfrm>
            <a:off x="1206800" y="1638038"/>
            <a:ext cx="13236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5" name="Google Shape;285;p41"/>
          <p:cNvSpPr txBox="1"/>
          <p:nvPr>
            <p:ph idx="1" type="subTitle"/>
          </p:nvPr>
        </p:nvSpPr>
        <p:spPr>
          <a:xfrm flipH="1">
            <a:off x="2698050" y="1609200"/>
            <a:ext cx="1625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41"/>
          <p:cNvSpPr txBox="1"/>
          <p:nvPr>
            <p:ph hasCustomPrompt="1" idx="2" type="title"/>
          </p:nvPr>
        </p:nvSpPr>
        <p:spPr>
          <a:xfrm>
            <a:off x="1206799" y="3397300"/>
            <a:ext cx="13236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7" name="Google Shape;287;p41"/>
          <p:cNvSpPr txBox="1"/>
          <p:nvPr>
            <p:ph idx="3" type="subTitle"/>
          </p:nvPr>
        </p:nvSpPr>
        <p:spPr>
          <a:xfrm>
            <a:off x="2710925" y="3385700"/>
            <a:ext cx="1625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41"/>
          <p:cNvSpPr txBox="1"/>
          <p:nvPr>
            <p:ph idx="4" type="subTitle"/>
          </p:nvPr>
        </p:nvSpPr>
        <p:spPr>
          <a:xfrm flipH="1">
            <a:off x="2703596" y="1961357"/>
            <a:ext cx="15990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41"/>
          <p:cNvSpPr txBox="1"/>
          <p:nvPr>
            <p:ph idx="5" type="subTitle"/>
          </p:nvPr>
        </p:nvSpPr>
        <p:spPr>
          <a:xfrm>
            <a:off x="2710925" y="3744275"/>
            <a:ext cx="16257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hasCustomPrompt="1" idx="7" type="title"/>
          </p:nvPr>
        </p:nvSpPr>
        <p:spPr>
          <a:xfrm>
            <a:off x="4869000" y="1633013"/>
            <a:ext cx="13236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2" name="Google Shape;292;p41"/>
          <p:cNvSpPr txBox="1"/>
          <p:nvPr>
            <p:ph idx="8" type="subTitle"/>
          </p:nvPr>
        </p:nvSpPr>
        <p:spPr>
          <a:xfrm flipH="1">
            <a:off x="6411925" y="1609450"/>
            <a:ext cx="1608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41"/>
          <p:cNvSpPr txBox="1"/>
          <p:nvPr>
            <p:ph idx="9" type="subTitle"/>
          </p:nvPr>
        </p:nvSpPr>
        <p:spPr>
          <a:xfrm flipH="1">
            <a:off x="6394291" y="1963250"/>
            <a:ext cx="16080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41"/>
          <p:cNvSpPr/>
          <p:nvPr/>
        </p:nvSpPr>
        <p:spPr>
          <a:xfrm>
            <a:off x="8207480" y="0"/>
            <a:ext cx="955500" cy="955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 rot="10800000">
            <a:off x="0" y="42528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>
            <p:ph hasCustomPrompt="1" idx="13" type="title"/>
          </p:nvPr>
        </p:nvSpPr>
        <p:spPr>
          <a:xfrm>
            <a:off x="4869000" y="3397300"/>
            <a:ext cx="13236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7" name="Google Shape;297;p41"/>
          <p:cNvSpPr txBox="1"/>
          <p:nvPr>
            <p:ph idx="14" type="subTitle"/>
          </p:nvPr>
        </p:nvSpPr>
        <p:spPr>
          <a:xfrm flipH="1">
            <a:off x="6383773" y="3393175"/>
            <a:ext cx="1617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5" type="subTitle"/>
          </p:nvPr>
        </p:nvSpPr>
        <p:spPr>
          <a:xfrm flipH="1">
            <a:off x="6391625" y="3734580"/>
            <a:ext cx="16179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idx="1" type="subTitle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1" name="Google Shape;301;p42"/>
          <p:cNvSpPr txBox="1"/>
          <p:nvPr>
            <p:ph idx="2" type="subTitle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2" name="Google Shape;302;p42"/>
          <p:cNvSpPr txBox="1"/>
          <p:nvPr>
            <p:ph idx="3" type="subTitle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3" name="Google Shape;303;p42"/>
          <p:cNvSpPr txBox="1"/>
          <p:nvPr>
            <p:ph idx="4" type="subTitle"/>
          </p:nvPr>
        </p:nvSpPr>
        <p:spPr>
          <a:xfrm>
            <a:off x="896100" y="2461475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4" name="Google Shape;304;p42"/>
          <p:cNvSpPr txBox="1"/>
          <p:nvPr>
            <p:ph idx="5" type="subTitle"/>
          </p:nvPr>
        </p:nvSpPr>
        <p:spPr>
          <a:xfrm>
            <a:off x="3700350" y="2461475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5" name="Google Shape;305;p42"/>
          <p:cNvSpPr txBox="1"/>
          <p:nvPr>
            <p:ph idx="6" type="subTitle"/>
          </p:nvPr>
        </p:nvSpPr>
        <p:spPr>
          <a:xfrm>
            <a:off x="6504650" y="2461475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6" name="Google Shape;306;p42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8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 rot="10800000">
            <a:off x="8901525" y="3692400"/>
            <a:ext cx="955500" cy="955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-486150" y="7227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13" name="Google Shape;313;p43"/>
          <p:cNvSpPr txBox="1"/>
          <p:nvPr>
            <p:ph idx="2" type="ctrTitle"/>
          </p:nvPr>
        </p:nvSpPr>
        <p:spPr>
          <a:xfrm>
            <a:off x="1148350" y="155837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" type="subTitle"/>
          </p:nvPr>
        </p:nvSpPr>
        <p:spPr>
          <a:xfrm>
            <a:off x="1148400" y="1908605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5" name="Google Shape;315;p43"/>
          <p:cNvSpPr txBox="1"/>
          <p:nvPr>
            <p:ph idx="3" type="ctrTitle"/>
          </p:nvPr>
        </p:nvSpPr>
        <p:spPr>
          <a:xfrm>
            <a:off x="3720650" y="1558375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16" name="Google Shape;316;p43"/>
          <p:cNvSpPr txBox="1"/>
          <p:nvPr>
            <p:ph idx="4" type="subTitle"/>
          </p:nvPr>
        </p:nvSpPr>
        <p:spPr>
          <a:xfrm>
            <a:off x="3720649" y="1908605"/>
            <a:ext cx="1702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7" name="Google Shape;317;p43"/>
          <p:cNvSpPr txBox="1"/>
          <p:nvPr>
            <p:ph idx="5" type="ctrTitle"/>
          </p:nvPr>
        </p:nvSpPr>
        <p:spPr>
          <a:xfrm>
            <a:off x="6432350" y="155837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18" name="Google Shape;318;p43"/>
          <p:cNvSpPr txBox="1"/>
          <p:nvPr>
            <p:ph idx="6" type="subTitle"/>
          </p:nvPr>
        </p:nvSpPr>
        <p:spPr>
          <a:xfrm>
            <a:off x="6432351" y="1908605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9" name="Google Shape;319;p43"/>
          <p:cNvSpPr txBox="1"/>
          <p:nvPr>
            <p:ph idx="7" type="ctrTitle"/>
          </p:nvPr>
        </p:nvSpPr>
        <p:spPr>
          <a:xfrm>
            <a:off x="1148400" y="321885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20" name="Google Shape;320;p43"/>
          <p:cNvSpPr txBox="1"/>
          <p:nvPr>
            <p:ph idx="8" type="subTitle"/>
          </p:nvPr>
        </p:nvSpPr>
        <p:spPr>
          <a:xfrm>
            <a:off x="1148400" y="3578951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1" name="Google Shape;321;p43"/>
          <p:cNvSpPr txBox="1"/>
          <p:nvPr>
            <p:ph idx="9" type="ctrTitle"/>
          </p:nvPr>
        </p:nvSpPr>
        <p:spPr>
          <a:xfrm>
            <a:off x="3790375" y="321885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22" name="Google Shape;322;p43"/>
          <p:cNvSpPr txBox="1"/>
          <p:nvPr>
            <p:ph idx="13" type="subTitle"/>
          </p:nvPr>
        </p:nvSpPr>
        <p:spPr>
          <a:xfrm>
            <a:off x="3790381" y="3578951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3" name="Google Shape;323;p43"/>
          <p:cNvSpPr txBox="1"/>
          <p:nvPr>
            <p:ph idx="14" type="ctrTitle"/>
          </p:nvPr>
        </p:nvSpPr>
        <p:spPr>
          <a:xfrm>
            <a:off x="6432350" y="321885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24" name="Google Shape;324;p43"/>
          <p:cNvSpPr txBox="1"/>
          <p:nvPr>
            <p:ph idx="15" type="subTitle"/>
          </p:nvPr>
        </p:nvSpPr>
        <p:spPr>
          <a:xfrm>
            <a:off x="6432351" y="3578951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48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>
            <p:ph type="ctrTitle"/>
          </p:nvPr>
        </p:nvSpPr>
        <p:spPr>
          <a:xfrm>
            <a:off x="2448222" y="1578804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29" name="Google Shape;329;p44"/>
          <p:cNvSpPr txBox="1"/>
          <p:nvPr>
            <p:ph idx="1" type="subTitle"/>
          </p:nvPr>
        </p:nvSpPr>
        <p:spPr>
          <a:xfrm>
            <a:off x="2448272" y="1925698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0" name="Google Shape;330;p44"/>
          <p:cNvSpPr txBox="1"/>
          <p:nvPr>
            <p:ph idx="2" type="ctrTitle"/>
          </p:nvPr>
        </p:nvSpPr>
        <p:spPr>
          <a:xfrm>
            <a:off x="5124776" y="157987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31" name="Google Shape;331;p44"/>
          <p:cNvSpPr txBox="1"/>
          <p:nvPr>
            <p:ph idx="3" type="subTitle"/>
          </p:nvPr>
        </p:nvSpPr>
        <p:spPr>
          <a:xfrm>
            <a:off x="5124789" y="1926764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2" name="Google Shape;332;p44"/>
          <p:cNvSpPr txBox="1"/>
          <p:nvPr>
            <p:ph idx="4" type="ctrTitle"/>
          </p:nvPr>
        </p:nvSpPr>
        <p:spPr>
          <a:xfrm>
            <a:off x="2457344" y="31177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33" name="Google Shape;333;p44"/>
          <p:cNvSpPr txBox="1"/>
          <p:nvPr>
            <p:ph idx="5" type="subTitle"/>
          </p:nvPr>
        </p:nvSpPr>
        <p:spPr>
          <a:xfrm>
            <a:off x="2457344" y="3477607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4" name="Google Shape;334;p44"/>
          <p:cNvSpPr txBox="1"/>
          <p:nvPr>
            <p:ph idx="6" type="ctrTitle"/>
          </p:nvPr>
        </p:nvSpPr>
        <p:spPr>
          <a:xfrm>
            <a:off x="5124783" y="31177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35" name="Google Shape;335;p44"/>
          <p:cNvSpPr txBox="1"/>
          <p:nvPr>
            <p:ph idx="7" type="subTitle"/>
          </p:nvPr>
        </p:nvSpPr>
        <p:spPr>
          <a:xfrm>
            <a:off x="5124789" y="3477607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6" name="Google Shape;336;p44"/>
          <p:cNvSpPr txBox="1"/>
          <p:nvPr>
            <p:ph idx="8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5">
  <p:cSld name="CUSTOM_2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/>
          <p:nvPr/>
        </p:nvSpPr>
        <p:spPr>
          <a:xfrm>
            <a:off x="7019600" y="-10246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/>
          <p:nvPr/>
        </p:nvSpPr>
        <p:spPr>
          <a:xfrm>
            <a:off x="2563975" y="49287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/>
          <p:nvPr/>
        </p:nvSpPr>
        <p:spPr>
          <a:xfrm rot="10800000">
            <a:off x="8901525" y="3692400"/>
            <a:ext cx="955500" cy="955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2" name="Google Shape;342;p45"/>
          <p:cNvSpPr txBox="1"/>
          <p:nvPr>
            <p:ph idx="2" type="ctrTitle"/>
          </p:nvPr>
        </p:nvSpPr>
        <p:spPr>
          <a:xfrm>
            <a:off x="1061109" y="1716318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3" name="Google Shape;343;p45"/>
          <p:cNvSpPr txBox="1"/>
          <p:nvPr>
            <p:ph idx="1" type="subTitle"/>
          </p:nvPr>
        </p:nvSpPr>
        <p:spPr>
          <a:xfrm>
            <a:off x="1061109" y="2066548"/>
            <a:ext cx="1702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4" name="Google Shape;344;p45"/>
          <p:cNvSpPr txBox="1"/>
          <p:nvPr>
            <p:ph idx="3" type="ctrTitle"/>
          </p:nvPr>
        </p:nvSpPr>
        <p:spPr>
          <a:xfrm>
            <a:off x="6370325" y="1714400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5" name="Google Shape;345;p45"/>
          <p:cNvSpPr txBox="1"/>
          <p:nvPr>
            <p:ph idx="4" type="subTitle"/>
          </p:nvPr>
        </p:nvSpPr>
        <p:spPr>
          <a:xfrm>
            <a:off x="6370327" y="2064630"/>
            <a:ext cx="1702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6" name="Google Shape;346;p45"/>
          <p:cNvSpPr txBox="1"/>
          <p:nvPr>
            <p:ph idx="5" type="ctrTitle"/>
          </p:nvPr>
        </p:nvSpPr>
        <p:spPr>
          <a:xfrm>
            <a:off x="1061100" y="3332725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7" name="Google Shape;347;p45"/>
          <p:cNvSpPr txBox="1"/>
          <p:nvPr>
            <p:ph idx="6" type="subTitle"/>
          </p:nvPr>
        </p:nvSpPr>
        <p:spPr>
          <a:xfrm>
            <a:off x="1061106" y="3673565"/>
            <a:ext cx="17028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8" name="Google Shape;348;p45"/>
          <p:cNvSpPr txBox="1"/>
          <p:nvPr>
            <p:ph idx="7" type="ctrTitle"/>
          </p:nvPr>
        </p:nvSpPr>
        <p:spPr>
          <a:xfrm>
            <a:off x="6372946" y="3332725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9" name="Google Shape;349;p45"/>
          <p:cNvSpPr txBox="1"/>
          <p:nvPr>
            <p:ph idx="8" type="subTitle"/>
          </p:nvPr>
        </p:nvSpPr>
        <p:spPr>
          <a:xfrm>
            <a:off x="6372948" y="3673565"/>
            <a:ext cx="17028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6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52" name="Google Shape;352;p46"/>
          <p:cNvSpPr txBox="1"/>
          <p:nvPr>
            <p:ph idx="2" type="ctrTitle"/>
          </p:nvPr>
        </p:nvSpPr>
        <p:spPr>
          <a:xfrm>
            <a:off x="1501664" y="2226750"/>
            <a:ext cx="1707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53" name="Google Shape;353;p46"/>
          <p:cNvSpPr txBox="1"/>
          <p:nvPr>
            <p:ph idx="1" type="subTitle"/>
          </p:nvPr>
        </p:nvSpPr>
        <p:spPr>
          <a:xfrm>
            <a:off x="1501664" y="2576977"/>
            <a:ext cx="1707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4" name="Google Shape;354;p46"/>
          <p:cNvSpPr txBox="1"/>
          <p:nvPr>
            <p:ph idx="3" type="ctrTitle"/>
          </p:nvPr>
        </p:nvSpPr>
        <p:spPr>
          <a:xfrm>
            <a:off x="4750883" y="2226750"/>
            <a:ext cx="1707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55" name="Google Shape;355;p46"/>
          <p:cNvSpPr txBox="1"/>
          <p:nvPr>
            <p:ph idx="4" type="subTitle"/>
          </p:nvPr>
        </p:nvSpPr>
        <p:spPr>
          <a:xfrm>
            <a:off x="4750778" y="2576975"/>
            <a:ext cx="1707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6" name="Google Shape;356;p46"/>
          <p:cNvSpPr/>
          <p:nvPr/>
        </p:nvSpPr>
        <p:spPr>
          <a:xfrm>
            <a:off x="-581925" y="26853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/>
          <p:nvPr/>
        </p:nvSpPr>
        <p:spPr>
          <a:xfrm>
            <a:off x="8310700" y="-811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47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0" name="Google Shape;360;p47"/>
          <p:cNvSpPr txBox="1"/>
          <p:nvPr>
            <p:ph idx="2" type="ctrTitle"/>
          </p:nvPr>
        </p:nvSpPr>
        <p:spPr>
          <a:xfrm>
            <a:off x="1986126" y="3718875"/>
            <a:ext cx="1682100" cy="4476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1" name="Google Shape;361;p47"/>
          <p:cNvSpPr txBox="1"/>
          <p:nvPr>
            <p:ph idx="1" type="subTitle"/>
          </p:nvPr>
        </p:nvSpPr>
        <p:spPr>
          <a:xfrm>
            <a:off x="1986000" y="4070400"/>
            <a:ext cx="1682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2" name="Google Shape;362;p47"/>
          <p:cNvSpPr txBox="1"/>
          <p:nvPr>
            <p:ph idx="3" type="ctrTitle"/>
          </p:nvPr>
        </p:nvSpPr>
        <p:spPr>
          <a:xfrm>
            <a:off x="1985997" y="2580911"/>
            <a:ext cx="1682100" cy="4476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3" name="Google Shape;363;p47"/>
          <p:cNvSpPr txBox="1"/>
          <p:nvPr>
            <p:ph idx="4" type="subTitle"/>
          </p:nvPr>
        </p:nvSpPr>
        <p:spPr>
          <a:xfrm>
            <a:off x="1986003" y="2922398"/>
            <a:ext cx="16821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4" name="Google Shape;364;p47"/>
          <p:cNvSpPr txBox="1"/>
          <p:nvPr>
            <p:ph idx="5" type="ctrTitle"/>
          </p:nvPr>
        </p:nvSpPr>
        <p:spPr>
          <a:xfrm>
            <a:off x="1986000" y="1446589"/>
            <a:ext cx="16821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5" name="Google Shape;365;p47"/>
          <p:cNvSpPr txBox="1"/>
          <p:nvPr>
            <p:ph idx="6" type="subTitle"/>
          </p:nvPr>
        </p:nvSpPr>
        <p:spPr>
          <a:xfrm>
            <a:off x="1986001" y="1798214"/>
            <a:ext cx="16821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6" name="Google Shape;366;p47"/>
          <p:cNvSpPr/>
          <p:nvPr/>
        </p:nvSpPr>
        <p:spPr>
          <a:xfrm rot="-5400000">
            <a:off x="0" y="0"/>
            <a:ext cx="950400" cy="950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 txBox="1"/>
          <p:nvPr>
            <p:ph idx="7" type="ctrTitle"/>
          </p:nvPr>
        </p:nvSpPr>
        <p:spPr>
          <a:xfrm>
            <a:off x="670400" y="3718875"/>
            <a:ext cx="1118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8" name="Google Shape;368;p47"/>
          <p:cNvSpPr txBox="1"/>
          <p:nvPr>
            <p:ph idx="8" type="ctrTitle"/>
          </p:nvPr>
        </p:nvSpPr>
        <p:spPr>
          <a:xfrm>
            <a:off x="695989" y="2580900"/>
            <a:ext cx="1118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9" name="Google Shape;369;p47"/>
          <p:cNvSpPr txBox="1"/>
          <p:nvPr>
            <p:ph idx="9" type="ctrTitle"/>
          </p:nvPr>
        </p:nvSpPr>
        <p:spPr>
          <a:xfrm>
            <a:off x="695989" y="1442925"/>
            <a:ext cx="1118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4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/>
          <p:nvPr/>
        </p:nvSpPr>
        <p:spPr>
          <a:xfrm rot="10800000">
            <a:off x="8586425" y="271400"/>
            <a:ext cx="885300" cy="885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8"/>
          <p:cNvSpPr/>
          <p:nvPr/>
        </p:nvSpPr>
        <p:spPr>
          <a:xfrm>
            <a:off x="-400200" y="392057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"/>
          <p:cNvSpPr txBox="1"/>
          <p:nvPr>
            <p:ph idx="1" type="subTitle"/>
          </p:nvPr>
        </p:nvSpPr>
        <p:spPr>
          <a:xfrm>
            <a:off x="6199050" y="3862625"/>
            <a:ext cx="2440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4" name="Google Shape;374;p48"/>
          <p:cNvSpPr txBox="1"/>
          <p:nvPr>
            <p:ph idx="2" type="subTitle"/>
          </p:nvPr>
        </p:nvSpPr>
        <p:spPr>
          <a:xfrm>
            <a:off x="3336550" y="3862625"/>
            <a:ext cx="24708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5" name="Google Shape;375;p48"/>
          <p:cNvSpPr txBox="1"/>
          <p:nvPr>
            <p:ph idx="3" type="subTitle"/>
          </p:nvPr>
        </p:nvSpPr>
        <p:spPr>
          <a:xfrm>
            <a:off x="6199050" y="1247500"/>
            <a:ext cx="2440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6" name="Google Shape;376;p48"/>
          <p:cNvSpPr txBox="1"/>
          <p:nvPr>
            <p:ph idx="4" type="subTitle"/>
          </p:nvPr>
        </p:nvSpPr>
        <p:spPr>
          <a:xfrm>
            <a:off x="3365525" y="1247500"/>
            <a:ext cx="2412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7" name="Google Shape;377;p48"/>
          <p:cNvSpPr txBox="1"/>
          <p:nvPr>
            <p:ph idx="5" type="subTitle"/>
          </p:nvPr>
        </p:nvSpPr>
        <p:spPr>
          <a:xfrm>
            <a:off x="678125" y="3862625"/>
            <a:ext cx="24708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8" name="Google Shape;378;p48"/>
          <p:cNvSpPr txBox="1"/>
          <p:nvPr>
            <p:ph idx="6" type="subTitle"/>
          </p:nvPr>
        </p:nvSpPr>
        <p:spPr>
          <a:xfrm>
            <a:off x="707100" y="1247500"/>
            <a:ext cx="2412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9" name="Google Shape;379;p48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6">
  <p:cSld name="CUSTOM_39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/>
          <p:nvPr/>
        </p:nvSpPr>
        <p:spPr>
          <a:xfrm rot="10800000">
            <a:off x="8639550" y="2252600"/>
            <a:ext cx="885300" cy="885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9"/>
          <p:cNvSpPr/>
          <p:nvPr/>
        </p:nvSpPr>
        <p:spPr>
          <a:xfrm flipH="1">
            <a:off x="-9525" y="-95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9"/>
          <p:cNvSpPr txBox="1"/>
          <p:nvPr>
            <p:ph idx="1" type="subTitle"/>
          </p:nvPr>
        </p:nvSpPr>
        <p:spPr>
          <a:xfrm>
            <a:off x="3751676" y="1969738"/>
            <a:ext cx="2947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4" name="Google Shape;384;p49"/>
          <p:cNvSpPr txBox="1"/>
          <p:nvPr>
            <p:ph idx="2" type="subTitle"/>
          </p:nvPr>
        </p:nvSpPr>
        <p:spPr>
          <a:xfrm>
            <a:off x="3751675" y="1564113"/>
            <a:ext cx="2947500" cy="5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5" name="Google Shape;385;p49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86" name="Google Shape;386;p49"/>
          <p:cNvSpPr txBox="1"/>
          <p:nvPr>
            <p:ph idx="3" type="subTitle"/>
          </p:nvPr>
        </p:nvSpPr>
        <p:spPr>
          <a:xfrm>
            <a:off x="2424526" y="3868650"/>
            <a:ext cx="2947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7" name="Google Shape;387;p49"/>
          <p:cNvSpPr txBox="1"/>
          <p:nvPr>
            <p:ph idx="4" type="subTitle"/>
          </p:nvPr>
        </p:nvSpPr>
        <p:spPr>
          <a:xfrm>
            <a:off x="2424525" y="3474374"/>
            <a:ext cx="2947500" cy="5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6">
  <p:cSld name="CUSTOM_15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0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0"/>
          <p:cNvSpPr txBox="1"/>
          <p:nvPr>
            <p:ph idx="1" type="subTitle"/>
          </p:nvPr>
        </p:nvSpPr>
        <p:spPr>
          <a:xfrm>
            <a:off x="5594950" y="1423200"/>
            <a:ext cx="24405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2" name="Google Shape;392;p50"/>
          <p:cNvSpPr txBox="1"/>
          <p:nvPr>
            <p:ph idx="2" type="subTitle"/>
          </p:nvPr>
        </p:nvSpPr>
        <p:spPr>
          <a:xfrm>
            <a:off x="5594961" y="2427100"/>
            <a:ext cx="24405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3" name="Google Shape;393;p50"/>
          <p:cNvSpPr txBox="1"/>
          <p:nvPr>
            <p:ph idx="3" type="subTitle"/>
          </p:nvPr>
        </p:nvSpPr>
        <p:spPr>
          <a:xfrm>
            <a:off x="5594962" y="3475737"/>
            <a:ext cx="24405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4" name="Google Shape;394;p50"/>
          <p:cNvSpPr txBox="1"/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95" name="Google Shape;395;p50"/>
          <p:cNvSpPr txBox="1"/>
          <p:nvPr>
            <p:ph idx="4" type="subTitle"/>
          </p:nvPr>
        </p:nvSpPr>
        <p:spPr>
          <a:xfrm>
            <a:off x="5594949" y="1603725"/>
            <a:ext cx="2440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6" name="Google Shape;396;p50"/>
          <p:cNvSpPr txBox="1"/>
          <p:nvPr>
            <p:ph idx="5" type="subTitle"/>
          </p:nvPr>
        </p:nvSpPr>
        <p:spPr>
          <a:xfrm>
            <a:off x="5594949" y="2612948"/>
            <a:ext cx="2440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7" name="Google Shape;397;p50"/>
          <p:cNvSpPr txBox="1"/>
          <p:nvPr>
            <p:ph idx="6" type="subTitle"/>
          </p:nvPr>
        </p:nvSpPr>
        <p:spPr>
          <a:xfrm>
            <a:off x="5594939" y="3645066"/>
            <a:ext cx="2440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>
            <a:off x="-163145" y="4488081"/>
            <a:ext cx="760200" cy="760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 rot="10800000">
            <a:off x="8719105" y="192206"/>
            <a:ext cx="760200" cy="760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7">
  <p:cSld name="CUSTOM_49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1"/>
          <p:cNvSpPr txBox="1"/>
          <p:nvPr>
            <p:ph idx="1" type="subTitle"/>
          </p:nvPr>
        </p:nvSpPr>
        <p:spPr>
          <a:xfrm>
            <a:off x="649801" y="3019266"/>
            <a:ext cx="25869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1" name="Google Shape;401;p51"/>
          <p:cNvSpPr txBox="1"/>
          <p:nvPr>
            <p:ph idx="2" type="subTitle"/>
          </p:nvPr>
        </p:nvSpPr>
        <p:spPr>
          <a:xfrm>
            <a:off x="5911206" y="3040012"/>
            <a:ext cx="25869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2" name="Google Shape;402;p51"/>
          <p:cNvSpPr txBox="1"/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03" name="Google Shape;403;p51"/>
          <p:cNvSpPr txBox="1"/>
          <p:nvPr>
            <p:ph idx="3" type="subTitle"/>
          </p:nvPr>
        </p:nvSpPr>
        <p:spPr>
          <a:xfrm>
            <a:off x="649801" y="3199800"/>
            <a:ext cx="258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4" name="Google Shape;404;p51"/>
          <p:cNvSpPr txBox="1"/>
          <p:nvPr>
            <p:ph idx="4" type="subTitle"/>
          </p:nvPr>
        </p:nvSpPr>
        <p:spPr>
          <a:xfrm>
            <a:off x="5911182" y="3215722"/>
            <a:ext cx="258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5" name="Google Shape;405;p51"/>
          <p:cNvSpPr/>
          <p:nvPr/>
        </p:nvSpPr>
        <p:spPr>
          <a:xfrm rot="10800000">
            <a:off x="0" y="4157100"/>
            <a:ext cx="986400" cy="986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17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2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2"/>
          <p:cNvSpPr txBox="1"/>
          <p:nvPr>
            <p:ph type="ctrTitle"/>
          </p:nvPr>
        </p:nvSpPr>
        <p:spPr>
          <a:xfrm>
            <a:off x="2905422" y="1578804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10" name="Google Shape;410;p52"/>
          <p:cNvSpPr txBox="1"/>
          <p:nvPr>
            <p:ph idx="1" type="subTitle"/>
          </p:nvPr>
        </p:nvSpPr>
        <p:spPr>
          <a:xfrm>
            <a:off x="2905472" y="1935836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1" name="Google Shape;411;p52"/>
          <p:cNvSpPr txBox="1"/>
          <p:nvPr>
            <p:ph idx="2" type="ctrTitle"/>
          </p:nvPr>
        </p:nvSpPr>
        <p:spPr>
          <a:xfrm>
            <a:off x="4591376" y="1569732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3" type="subTitle"/>
          </p:nvPr>
        </p:nvSpPr>
        <p:spPr>
          <a:xfrm>
            <a:off x="4591389" y="1926764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3" name="Google Shape;413;p52"/>
          <p:cNvSpPr txBox="1"/>
          <p:nvPr>
            <p:ph idx="4" type="ctrTitle"/>
          </p:nvPr>
        </p:nvSpPr>
        <p:spPr>
          <a:xfrm>
            <a:off x="2914544" y="31177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subTitle"/>
          </p:nvPr>
        </p:nvSpPr>
        <p:spPr>
          <a:xfrm>
            <a:off x="2914544" y="3487744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5" name="Google Shape;415;p52"/>
          <p:cNvSpPr txBox="1"/>
          <p:nvPr>
            <p:ph idx="6" type="ctrTitle"/>
          </p:nvPr>
        </p:nvSpPr>
        <p:spPr>
          <a:xfrm>
            <a:off x="4591383" y="31177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16" name="Google Shape;416;p52"/>
          <p:cNvSpPr txBox="1"/>
          <p:nvPr>
            <p:ph idx="7" type="subTitle"/>
          </p:nvPr>
        </p:nvSpPr>
        <p:spPr>
          <a:xfrm>
            <a:off x="4591389" y="3487744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7" name="Google Shape;417;p52"/>
          <p:cNvSpPr txBox="1"/>
          <p:nvPr>
            <p:ph idx="8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6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/>
          <p:nvPr/>
        </p:nvSpPr>
        <p:spPr>
          <a:xfrm rot="-5400000">
            <a:off x="-440425" y="4146350"/>
            <a:ext cx="1369200" cy="136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3"/>
          <p:cNvSpPr txBox="1"/>
          <p:nvPr>
            <p:ph type="title"/>
          </p:nvPr>
        </p:nvSpPr>
        <p:spPr>
          <a:xfrm>
            <a:off x="5176750" y="3038432"/>
            <a:ext cx="325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1" name="Google Shape;421;p53"/>
          <p:cNvSpPr txBox="1"/>
          <p:nvPr>
            <p:ph hasCustomPrompt="1" idx="2" type="title"/>
          </p:nvPr>
        </p:nvSpPr>
        <p:spPr>
          <a:xfrm>
            <a:off x="5334850" y="997169"/>
            <a:ext cx="2940300" cy="13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22" name="Google Shape;422;p53"/>
          <p:cNvSpPr txBox="1"/>
          <p:nvPr>
            <p:ph idx="1" type="subTitle"/>
          </p:nvPr>
        </p:nvSpPr>
        <p:spPr>
          <a:xfrm flipH="1">
            <a:off x="5573650" y="3727856"/>
            <a:ext cx="2462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4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4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5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/>
          <p:nvPr/>
        </p:nvSpPr>
        <p:spPr>
          <a:xfrm flipH="1" rot="10800000">
            <a:off x="7847294" y="1265339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30" name="Google Shape;430;p55"/>
          <p:cNvSpPr txBox="1"/>
          <p:nvPr>
            <p:ph idx="1" type="subTitle"/>
          </p:nvPr>
        </p:nvSpPr>
        <p:spPr>
          <a:xfrm>
            <a:off x="657450" y="1923600"/>
            <a:ext cx="28941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31" name="Google Shape;431;p55"/>
          <p:cNvSpPr txBox="1"/>
          <p:nvPr>
            <p:ph idx="2" type="subTitle"/>
          </p:nvPr>
        </p:nvSpPr>
        <p:spPr>
          <a:xfrm>
            <a:off x="657450" y="2532900"/>
            <a:ext cx="2894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2" name="Google Shape;432;p55"/>
          <p:cNvSpPr/>
          <p:nvPr/>
        </p:nvSpPr>
        <p:spPr>
          <a:xfrm rot="10800000">
            <a:off x="-165775" y="915512"/>
            <a:ext cx="3993600" cy="39936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9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35" name="Google Shape;435;p56"/>
          <p:cNvSpPr txBox="1"/>
          <p:nvPr>
            <p:ph idx="1" type="subTitle"/>
          </p:nvPr>
        </p:nvSpPr>
        <p:spPr>
          <a:xfrm>
            <a:off x="5184600" y="2516525"/>
            <a:ext cx="29511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36" name="Google Shape;436;p56"/>
          <p:cNvSpPr txBox="1"/>
          <p:nvPr>
            <p:ph idx="2" type="subTitle"/>
          </p:nvPr>
        </p:nvSpPr>
        <p:spPr>
          <a:xfrm>
            <a:off x="5184600" y="2876199"/>
            <a:ext cx="2951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7" name="Google Shape;437;p56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6"/>
          <p:cNvSpPr/>
          <p:nvPr/>
        </p:nvSpPr>
        <p:spPr>
          <a:xfrm flipH="1" rot="10800000">
            <a:off x="4576225" y="1059225"/>
            <a:ext cx="4467900" cy="44679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CUSTOM_2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/>
          <p:nvPr/>
        </p:nvSpPr>
        <p:spPr>
          <a:xfrm>
            <a:off x="4477900" y="-3217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7"/>
          <p:cNvSpPr/>
          <p:nvPr/>
        </p:nvSpPr>
        <p:spPr>
          <a:xfrm>
            <a:off x="166725" y="48408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7"/>
          <p:cNvSpPr txBox="1"/>
          <p:nvPr>
            <p:ph type="title"/>
          </p:nvPr>
        </p:nvSpPr>
        <p:spPr>
          <a:xfrm>
            <a:off x="631461" y="387025"/>
            <a:ext cx="31620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3" name="Google Shape;443;p57"/>
          <p:cNvSpPr txBox="1"/>
          <p:nvPr>
            <p:ph idx="1" type="subTitle"/>
          </p:nvPr>
        </p:nvSpPr>
        <p:spPr>
          <a:xfrm>
            <a:off x="631461" y="1560992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4" name="Google Shape;444;p57"/>
          <p:cNvSpPr txBox="1"/>
          <p:nvPr/>
        </p:nvSpPr>
        <p:spPr>
          <a:xfrm>
            <a:off x="627077" y="3394125"/>
            <a:ext cx="3231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3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8"/>
          <p:cNvSpPr/>
          <p:nvPr/>
        </p:nvSpPr>
        <p:spPr>
          <a:xfrm>
            <a:off x="8476025" y="101035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"/>
          <p:cNvSpPr txBox="1"/>
          <p:nvPr>
            <p:ph idx="1" type="body"/>
          </p:nvPr>
        </p:nvSpPr>
        <p:spPr>
          <a:xfrm>
            <a:off x="624450" y="1389600"/>
            <a:ext cx="7666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9" name="Google Shape;449;p58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8">
  <p:cSld name="CUSTOM_24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idx="1" type="body"/>
          </p:nvPr>
        </p:nvSpPr>
        <p:spPr>
          <a:xfrm>
            <a:off x="624450" y="1389600"/>
            <a:ext cx="3789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452" name="Google Shape;452;p59"/>
          <p:cNvSpPr txBox="1"/>
          <p:nvPr>
            <p:ph idx="2" type="body"/>
          </p:nvPr>
        </p:nvSpPr>
        <p:spPr>
          <a:xfrm>
            <a:off x="624450" y="1389600"/>
            <a:ext cx="3789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453" name="Google Shape;453;p59"/>
          <p:cNvSpPr txBox="1"/>
          <p:nvPr>
            <p:ph idx="3" type="body"/>
          </p:nvPr>
        </p:nvSpPr>
        <p:spPr>
          <a:xfrm>
            <a:off x="4798783" y="1389600"/>
            <a:ext cx="3789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454" name="Google Shape;454;p59"/>
          <p:cNvSpPr/>
          <p:nvPr/>
        </p:nvSpPr>
        <p:spPr>
          <a:xfrm>
            <a:off x="8729125" y="4058475"/>
            <a:ext cx="670500" cy="67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9"/>
          <p:cNvSpPr/>
          <p:nvPr/>
        </p:nvSpPr>
        <p:spPr>
          <a:xfrm>
            <a:off x="-222375" y="540000"/>
            <a:ext cx="670500" cy="67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9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5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0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253125" y="42153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2438975" y="-611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5416400" y="441050"/>
            <a:ext cx="3128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416400" y="1408716"/>
            <a:ext cx="3128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6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1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7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/>
          <p:nvPr/>
        </p:nvSpPr>
        <p:spPr>
          <a:xfrm>
            <a:off x="1209600" y="733500"/>
            <a:ext cx="6724800" cy="367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 flipH="1">
            <a:off x="8153575" y="25694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487200" y="1804650"/>
            <a:ext cx="1642200" cy="15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8"/>
          <p:cNvSpPr txBox="1"/>
          <p:nvPr>
            <p:ph idx="1" type="subTitle"/>
          </p:nvPr>
        </p:nvSpPr>
        <p:spPr>
          <a:xfrm flipH="1">
            <a:off x="5254213" y="1636129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subTitle"/>
          </p:nvPr>
        </p:nvSpPr>
        <p:spPr>
          <a:xfrm>
            <a:off x="5254125" y="3782425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3" type="subTitle"/>
          </p:nvPr>
        </p:nvSpPr>
        <p:spPr>
          <a:xfrm flipH="1">
            <a:off x="5254128" y="1094405"/>
            <a:ext cx="2648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4" type="subTitle"/>
          </p:nvPr>
        </p:nvSpPr>
        <p:spPr>
          <a:xfrm>
            <a:off x="5254125" y="3251200"/>
            <a:ext cx="2648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596100" y="39454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616500" y="1711125"/>
            <a:ext cx="2459700" cy="21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1209600" y="733500"/>
            <a:ext cx="6724800" cy="367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 txBox="1"/>
          <p:nvPr>
            <p:ph type="ctrTitle"/>
          </p:nvPr>
        </p:nvSpPr>
        <p:spPr>
          <a:xfrm>
            <a:off x="1365750" y="10579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 flipH="1">
            <a:off x="1310700" y="3456500"/>
            <a:ext cx="65226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theme" Target="../theme/theme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yukitoshi12345/Pet-Palace/" TargetMode="External"/><Relationship Id="rId4" Type="http://schemas.openxmlformats.org/officeDocument/2006/relationships/hyperlink" Target="https://pet-palace-syll.onrender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0.png"/><Relationship Id="rId11" Type="http://schemas.openxmlformats.org/officeDocument/2006/relationships/image" Target="../media/image1.png"/><Relationship Id="rId10" Type="http://schemas.openxmlformats.org/officeDocument/2006/relationships/image" Target="../media/image6.png"/><Relationship Id="rId13" Type="http://schemas.openxmlformats.org/officeDocument/2006/relationships/image" Target="../media/image19.png"/><Relationship Id="rId12" Type="http://schemas.openxmlformats.org/officeDocument/2006/relationships/image" Target="../media/image13.png"/><Relationship Id="rId15" Type="http://schemas.openxmlformats.org/officeDocument/2006/relationships/image" Target="../media/image16.png"/><Relationship Id="rId14" Type="http://schemas.openxmlformats.org/officeDocument/2006/relationships/image" Target="../media/image12.png"/><Relationship Id="rId1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>
            <p:ph type="ctrTitle"/>
          </p:nvPr>
        </p:nvSpPr>
        <p:spPr>
          <a:xfrm>
            <a:off x="457925" y="548750"/>
            <a:ext cx="3206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 Palace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"/>
          <p:cNvSpPr txBox="1"/>
          <p:nvPr>
            <p:ph type="ctrTitle"/>
          </p:nvPr>
        </p:nvSpPr>
        <p:spPr>
          <a:xfrm>
            <a:off x="1365750" y="17437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2"/>
          <p:cNvSpPr/>
          <p:nvPr/>
        </p:nvSpPr>
        <p:spPr>
          <a:xfrm rot="5400000">
            <a:off x="592700" y="50500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2"/>
          <p:cNvSpPr/>
          <p:nvPr/>
        </p:nvSpPr>
        <p:spPr>
          <a:xfrm rot="-5400000">
            <a:off x="7505700" y="270360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3"/>
          <p:cNvSpPr txBox="1"/>
          <p:nvPr>
            <p:ph idx="1" type="body"/>
          </p:nvPr>
        </p:nvSpPr>
        <p:spPr>
          <a:xfrm>
            <a:off x="624450" y="1389600"/>
            <a:ext cx="7666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project was uploaded to GitHub at the following repository: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https://github.com/yukitoshi12345/Pet-Palace/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You can access the deployed application here: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https://pet-palace-syll.onrender.com/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3"/>
          <p:cNvSpPr txBox="1"/>
          <p:nvPr>
            <p:ph type="ctrTitle"/>
          </p:nvPr>
        </p:nvSpPr>
        <p:spPr>
          <a:xfrm>
            <a:off x="673300" y="327500"/>
            <a:ext cx="7617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4"/>
          <p:cNvSpPr/>
          <p:nvPr/>
        </p:nvSpPr>
        <p:spPr>
          <a:xfrm rot="-2700000">
            <a:off x="4320536" y="3160723"/>
            <a:ext cx="673307" cy="673307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4"/>
          <p:cNvSpPr/>
          <p:nvPr/>
        </p:nvSpPr>
        <p:spPr>
          <a:xfrm rot="-2700000">
            <a:off x="6905980" y="3160723"/>
            <a:ext cx="673307" cy="673307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4"/>
          <p:cNvSpPr/>
          <p:nvPr/>
        </p:nvSpPr>
        <p:spPr>
          <a:xfrm rot="-2700000">
            <a:off x="1721870" y="3160723"/>
            <a:ext cx="673307" cy="673307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4"/>
          <p:cNvSpPr/>
          <p:nvPr/>
        </p:nvSpPr>
        <p:spPr>
          <a:xfrm rot="-2700000">
            <a:off x="4312512" y="1100024"/>
            <a:ext cx="673307" cy="673307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4"/>
          <p:cNvSpPr/>
          <p:nvPr/>
        </p:nvSpPr>
        <p:spPr>
          <a:xfrm rot="-2700000">
            <a:off x="6897956" y="1100024"/>
            <a:ext cx="673307" cy="673307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4"/>
          <p:cNvSpPr txBox="1"/>
          <p:nvPr>
            <p:ph type="title"/>
          </p:nvPr>
        </p:nvSpPr>
        <p:spPr>
          <a:xfrm flipH="1">
            <a:off x="3789825" y="115779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480" name="Google Shape;480;p64"/>
          <p:cNvSpPr/>
          <p:nvPr/>
        </p:nvSpPr>
        <p:spPr>
          <a:xfrm rot="-2700000">
            <a:off x="1713846" y="1106622"/>
            <a:ext cx="673307" cy="673307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4"/>
          <p:cNvSpPr txBox="1"/>
          <p:nvPr>
            <p:ph idx="16" type="ctrTitle"/>
          </p:nvPr>
        </p:nvSpPr>
        <p:spPr>
          <a:xfrm flipH="1">
            <a:off x="6203978" y="3887979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DEPLOYED LINKS</a:t>
            </a:r>
            <a:endParaRPr/>
          </a:p>
        </p:txBody>
      </p:sp>
      <p:sp>
        <p:nvSpPr>
          <p:cNvPr id="482" name="Google Shape;482;p64"/>
          <p:cNvSpPr txBox="1"/>
          <p:nvPr>
            <p:ph idx="19" type="subTitle"/>
          </p:nvPr>
        </p:nvSpPr>
        <p:spPr>
          <a:xfrm flipH="1">
            <a:off x="3613016" y="4240128"/>
            <a:ext cx="207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Showcase Application Functionality</a:t>
            </a:r>
            <a:endParaRPr/>
          </a:p>
        </p:txBody>
      </p:sp>
      <p:sp>
        <p:nvSpPr>
          <p:cNvPr id="483" name="Google Shape;483;p64"/>
          <p:cNvSpPr txBox="1"/>
          <p:nvPr>
            <p:ph idx="20" type="ctrTitle"/>
          </p:nvPr>
        </p:nvSpPr>
        <p:spPr>
          <a:xfrm flipH="1">
            <a:off x="665173" y="3894100"/>
            <a:ext cx="274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</a:t>
            </a:r>
            <a:endParaRPr/>
          </a:p>
        </p:txBody>
      </p:sp>
      <p:sp>
        <p:nvSpPr>
          <p:cNvPr id="484" name="Google Shape;484;p64"/>
          <p:cNvSpPr txBox="1"/>
          <p:nvPr>
            <p:ph idx="5" type="ctrTitle"/>
          </p:nvPr>
        </p:nvSpPr>
        <p:spPr>
          <a:xfrm flipH="1">
            <a:off x="6203975" y="1896850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4"/>
          <p:cNvSpPr txBox="1"/>
          <p:nvPr>
            <p:ph idx="1" type="subTitle"/>
          </p:nvPr>
        </p:nvSpPr>
        <p:spPr>
          <a:xfrm flipH="1">
            <a:off x="6071125" y="2256075"/>
            <a:ext cx="22866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Technologies, Roles, Challenges, and Successes</a:t>
            </a:r>
            <a:endParaRPr/>
          </a:p>
        </p:txBody>
      </p:sp>
      <p:sp>
        <p:nvSpPr>
          <p:cNvPr id="486" name="Google Shape;486;p64"/>
          <p:cNvSpPr txBox="1"/>
          <p:nvPr>
            <p:ph idx="2" type="title"/>
          </p:nvPr>
        </p:nvSpPr>
        <p:spPr>
          <a:xfrm flipH="1">
            <a:off x="1173491" y="115522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487" name="Google Shape;487;p64"/>
          <p:cNvSpPr txBox="1"/>
          <p:nvPr>
            <p:ph idx="3" type="title"/>
          </p:nvPr>
        </p:nvSpPr>
        <p:spPr>
          <a:xfrm flipH="1">
            <a:off x="6851975" y="1163820"/>
            <a:ext cx="74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488" name="Google Shape;488;p64"/>
          <p:cNvSpPr txBox="1"/>
          <p:nvPr>
            <p:ph idx="4" type="ctrTitle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4"/>
          <p:cNvSpPr txBox="1"/>
          <p:nvPr>
            <p:ph idx="6" type="ctrTitle"/>
          </p:nvPr>
        </p:nvSpPr>
        <p:spPr>
          <a:xfrm flipH="1">
            <a:off x="3645375" y="188543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490" name="Google Shape;490;p64"/>
          <p:cNvSpPr txBox="1"/>
          <p:nvPr>
            <p:ph idx="7" type="subTitle"/>
          </p:nvPr>
        </p:nvSpPr>
        <p:spPr>
          <a:xfrm flipH="1">
            <a:off x="3588825" y="2254799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and </a:t>
            </a:r>
            <a:r>
              <a:rPr lang="en"/>
              <a:t>Development Motivation</a:t>
            </a:r>
            <a:endParaRPr/>
          </a:p>
        </p:txBody>
      </p:sp>
      <p:sp>
        <p:nvSpPr>
          <p:cNvPr id="491" name="Google Shape;491;p64"/>
          <p:cNvSpPr txBox="1"/>
          <p:nvPr>
            <p:ph idx="8" type="ctrTitle"/>
          </p:nvPr>
        </p:nvSpPr>
        <p:spPr>
          <a:xfrm flipH="1">
            <a:off x="1029041" y="188220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</a:t>
            </a:r>
            <a:endParaRPr/>
          </a:p>
        </p:txBody>
      </p:sp>
      <p:sp>
        <p:nvSpPr>
          <p:cNvPr id="492" name="Google Shape;492;p64"/>
          <p:cNvSpPr txBox="1"/>
          <p:nvPr>
            <p:ph idx="9" type="subTitle"/>
          </p:nvPr>
        </p:nvSpPr>
        <p:spPr>
          <a:xfrm flipH="1">
            <a:off x="972491" y="2251575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Application Overview</a:t>
            </a:r>
            <a:endParaRPr/>
          </a:p>
        </p:txBody>
      </p:sp>
      <p:sp>
        <p:nvSpPr>
          <p:cNvPr id="493" name="Google Shape;493;p64"/>
          <p:cNvSpPr txBox="1"/>
          <p:nvPr>
            <p:ph idx="13" type="title"/>
          </p:nvPr>
        </p:nvSpPr>
        <p:spPr>
          <a:xfrm flipH="1">
            <a:off x="3771416" y="317880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05</a:t>
            </a:r>
            <a:endParaRPr sz="3000"/>
          </a:p>
        </p:txBody>
      </p:sp>
      <p:sp>
        <p:nvSpPr>
          <p:cNvPr id="494" name="Google Shape;494;p64"/>
          <p:cNvSpPr txBox="1"/>
          <p:nvPr>
            <p:ph idx="14" type="title"/>
          </p:nvPr>
        </p:nvSpPr>
        <p:spPr>
          <a:xfrm flipH="1">
            <a:off x="1684287" y="3171070"/>
            <a:ext cx="74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495" name="Google Shape;495;p64"/>
          <p:cNvSpPr txBox="1"/>
          <p:nvPr>
            <p:ph idx="15" type="title"/>
          </p:nvPr>
        </p:nvSpPr>
        <p:spPr>
          <a:xfrm flipH="1">
            <a:off x="6348428" y="318137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06</a:t>
            </a:r>
            <a:endParaRPr sz="3000"/>
          </a:p>
        </p:txBody>
      </p:sp>
      <p:sp>
        <p:nvSpPr>
          <p:cNvPr id="496" name="Google Shape;496;p64"/>
          <p:cNvSpPr txBox="1"/>
          <p:nvPr>
            <p:ph idx="17" type="subTitle"/>
          </p:nvPr>
        </p:nvSpPr>
        <p:spPr>
          <a:xfrm flipH="1">
            <a:off x="6190028" y="4240128"/>
            <a:ext cx="207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Live Application</a:t>
            </a:r>
            <a:endParaRPr/>
          </a:p>
        </p:txBody>
      </p:sp>
      <p:sp>
        <p:nvSpPr>
          <p:cNvPr id="497" name="Google Shape;497;p64"/>
          <p:cNvSpPr txBox="1"/>
          <p:nvPr>
            <p:ph idx="18" type="ctrTitle"/>
          </p:nvPr>
        </p:nvSpPr>
        <p:spPr>
          <a:xfrm flipH="1">
            <a:off x="3209050" y="3887975"/>
            <a:ext cx="286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98" name="Google Shape;498;p64"/>
          <p:cNvSpPr txBox="1"/>
          <p:nvPr>
            <p:ph idx="21" type="subTitle"/>
          </p:nvPr>
        </p:nvSpPr>
        <p:spPr>
          <a:xfrm flipH="1">
            <a:off x="1022337" y="4241353"/>
            <a:ext cx="207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Growth and Improvements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5"/>
          <p:cNvPicPr preferRelativeResize="0"/>
          <p:nvPr/>
        </p:nvPicPr>
        <p:blipFill rotWithShape="1">
          <a:blip r:embed="rId3">
            <a:alphaModFix/>
          </a:blip>
          <a:srcRect b="0" l="14946" r="14946" t="0"/>
          <a:stretch/>
        </p:blipFill>
        <p:spPr>
          <a:xfrm>
            <a:off x="-611325" y="1781500"/>
            <a:ext cx="4233600" cy="402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4" name="Google Shape;504;p65"/>
          <p:cNvSpPr/>
          <p:nvPr/>
        </p:nvSpPr>
        <p:spPr>
          <a:xfrm>
            <a:off x="2274225" y="1133800"/>
            <a:ext cx="4263600" cy="2106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5"/>
          <p:cNvSpPr txBox="1"/>
          <p:nvPr>
            <p:ph type="title"/>
          </p:nvPr>
        </p:nvSpPr>
        <p:spPr>
          <a:xfrm>
            <a:off x="2760529" y="1838336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</a:t>
            </a:r>
            <a:endParaRPr/>
          </a:p>
        </p:txBody>
      </p:sp>
      <p:pic>
        <p:nvPicPr>
          <p:cNvPr id="506" name="Google Shape;506;p65"/>
          <p:cNvPicPr preferRelativeResize="0"/>
          <p:nvPr/>
        </p:nvPicPr>
        <p:blipFill rotWithShape="1">
          <a:blip r:embed="rId4">
            <a:alphaModFix/>
          </a:blip>
          <a:srcRect b="0" l="13925" r="13918" t="0"/>
          <a:stretch/>
        </p:blipFill>
        <p:spPr>
          <a:xfrm>
            <a:off x="5909475" y="1376875"/>
            <a:ext cx="4528200" cy="418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7" name="Google Shape;507;p65"/>
          <p:cNvSpPr/>
          <p:nvPr/>
        </p:nvSpPr>
        <p:spPr>
          <a:xfrm rot="5400000">
            <a:off x="5221723" y="355064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 txBox="1"/>
          <p:nvPr>
            <p:ph type="ctrTitle"/>
          </p:nvPr>
        </p:nvSpPr>
        <p:spPr>
          <a:xfrm>
            <a:off x="1897350" y="1936600"/>
            <a:ext cx="52107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513" name="Google Shape;513;p66"/>
          <p:cNvSpPr/>
          <p:nvPr/>
        </p:nvSpPr>
        <p:spPr>
          <a:xfrm flipH="1" rot="5400000">
            <a:off x="1141550" y="-4745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6"/>
          <p:cNvSpPr/>
          <p:nvPr/>
        </p:nvSpPr>
        <p:spPr>
          <a:xfrm rot="-5400000">
            <a:off x="5637250" y="387605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66"/>
          <p:cNvPicPr preferRelativeResize="0"/>
          <p:nvPr/>
        </p:nvPicPr>
        <p:blipFill rotWithShape="1">
          <a:blip r:embed="rId3">
            <a:alphaModFix/>
          </a:blip>
          <a:srcRect b="0" l="20129" r="20123" t="0"/>
          <a:stretch/>
        </p:blipFill>
        <p:spPr>
          <a:xfrm>
            <a:off x="6956550" y="2814775"/>
            <a:ext cx="2187600" cy="2440500"/>
          </a:xfrm>
          <a:prstGeom prst="roundRect">
            <a:avLst>
              <a:gd fmla="val 2431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7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-2245200" y="-1043200"/>
            <a:ext cx="7230000" cy="72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1" name="Google Shape;521;p67"/>
          <p:cNvSpPr/>
          <p:nvPr/>
        </p:nvSpPr>
        <p:spPr>
          <a:xfrm>
            <a:off x="4107050" y="1471025"/>
            <a:ext cx="4263600" cy="2106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7"/>
          <p:cNvSpPr txBox="1"/>
          <p:nvPr>
            <p:ph idx="1" type="subTitle"/>
          </p:nvPr>
        </p:nvSpPr>
        <p:spPr>
          <a:xfrm>
            <a:off x="4449950" y="2258400"/>
            <a:ext cx="3577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a pet lover looking to adopt a pet or support animal shelters,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WANT to be able to access and interact with a comprehensive pet adoption website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THAT I can search for pets based on specific criteria, list pets for adoption, save favourite pets, enquire about specifics, and donate to animal shelters efficiently.</a:t>
            </a:r>
            <a:endParaRPr sz="1400"/>
          </a:p>
        </p:txBody>
      </p:sp>
      <p:sp>
        <p:nvSpPr>
          <p:cNvPr id="523" name="Google Shape;523;p67"/>
          <p:cNvSpPr/>
          <p:nvPr/>
        </p:nvSpPr>
        <p:spPr>
          <a:xfrm>
            <a:off x="3378100" y="4413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7"/>
          <p:cNvSpPr txBox="1"/>
          <p:nvPr>
            <p:ph idx="4294967295" type="title"/>
          </p:nvPr>
        </p:nvSpPr>
        <p:spPr>
          <a:xfrm>
            <a:off x="5146176" y="309900"/>
            <a:ext cx="2326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8"/>
          <p:cNvSpPr txBox="1"/>
          <p:nvPr>
            <p:ph type="title"/>
          </p:nvPr>
        </p:nvSpPr>
        <p:spPr>
          <a:xfrm>
            <a:off x="596525" y="246525"/>
            <a:ext cx="80226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530" name="Google Shape;530;p68"/>
          <p:cNvSpPr txBox="1"/>
          <p:nvPr>
            <p:ph idx="1" type="subTitle"/>
          </p:nvPr>
        </p:nvSpPr>
        <p:spPr>
          <a:xfrm flipH="1">
            <a:off x="596613" y="3240479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JODIE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8"/>
          <p:cNvSpPr txBox="1"/>
          <p:nvPr>
            <p:ph idx="2" type="subTitle"/>
          </p:nvPr>
        </p:nvSpPr>
        <p:spPr>
          <a:xfrm>
            <a:off x="5971025" y="3244125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YUKITOSHI IMAIZUMI-ZHOU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8"/>
          <p:cNvSpPr txBox="1"/>
          <p:nvPr>
            <p:ph idx="5" type="subTitle"/>
          </p:nvPr>
        </p:nvSpPr>
        <p:spPr>
          <a:xfrm>
            <a:off x="3283825" y="3240475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SUYASH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MAHARJAN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68"/>
          <p:cNvPicPr preferRelativeResize="0"/>
          <p:nvPr/>
        </p:nvPicPr>
        <p:blipFill rotWithShape="1">
          <a:blip r:embed="rId3">
            <a:alphaModFix/>
          </a:blip>
          <a:srcRect b="8638" l="8378" r="11602" t="18458"/>
          <a:stretch/>
        </p:blipFill>
        <p:spPr>
          <a:xfrm>
            <a:off x="1143075" y="1697113"/>
            <a:ext cx="1555200" cy="151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4" name="Google Shape;534;p68"/>
          <p:cNvPicPr preferRelativeResize="0"/>
          <p:nvPr/>
        </p:nvPicPr>
        <p:blipFill rotWithShape="1">
          <a:blip r:embed="rId4">
            <a:alphaModFix/>
          </a:blip>
          <a:srcRect b="10318" l="-3452" r="-3442" t="7063"/>
          <a:stretch/>
        </p:blipFill>
        <p:spPr>
          <a:xfrm>
            <a:off x="3830275" y="1697125"/>
            <a:ext cx="1555200" cy="151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5" name="Google Shape;535;p68"/>
          <p:cNvPicPr preferRelativeResize="0"/>
          <p:nvPr/>
        </p:nvPicPr>
        <p:blipFill rotWithShape="1">
          <a:blip r:embed="rId5">
            <a:alphaModFix/>
          </a:blip>
          <a:srcRect b="11130" l="0" r="0" t="11138"/>
          <a:stretch/>
        </p:blipFill>
        <p:spPr>
          <a:xfrm>
            <a:off x="6517475" y="1697113"/>
            <a:ext cx="1555200" cy="1511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/>
          <p:nvPr>
            <p:ph type="ctrTitle"/>
          </p:nvPr>
        </p:nvSpPr>
        <p:spPr>
          <a:xfrm flipH="1">
            <a:off x="3772929" y="378625"/>
            <a:ext cx="3259500" cy="58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CHALLENGES</a:t>
            </a:r>
            <a:endParaRPr sz="2800"/>
          </a:p>
        </p:txBody>
      </p:sp>
      <p:sp>
        <p:nvSpPr>
          <p:cNvPr id="541" name="Google Shape;541;p69"/>
          <p:cNvSpPr txBox="1"/>
          <p:nvPr>
            <p:ph idx="1" type="subTitle"/>
          </p:nvPr>
        </p:nvSpPr>
        <p:spPr>
          <a:xfrm>
            <a:off x="3392650" y="863775"/>
            <a:ext cx="4173900" cy="21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900"/>
              <a:t>Render Issue </a:t>
            </a:r>
            <a:endParaRPr sz="1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900"/>
              <a:t>Conflict when working on same front end page</a:t>
            </a:r>
            <a:endParaRPr sz="1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900"/>
              <a:t>Query/Data filtering issue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Enquiry - Data Validation incomplete</a:t>
            </a:r>
            <a:endParaRPr sz="1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900"/>
              <a:t>Time 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2" name="Google Shape;542;p69"/>
          <p:cNvSpPr txBox="1"/>
          <p:nvPr>
            <p:ph idx="2" type="ctrTitle"/>
          </p:nvPr>
        </p:nvSpPr>
        <p:spPr>
          <a:xfrm flipH="1">
            <a:off x="2211796" y="3188175"/>
            <a:ext cx="3217200" cy="58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SUCCESSES</a:t>
            </a:r>
            <a:endParaRPr sz="3100"/>
          </a:p>
        </p:txBody>
      </p:sp>
      <p:sp>
        <p:nvSpPr>
          <p:cNvPr id="543" name="Google Shape;543;p69"/>
          <p:cNvSpPr txBox="1"/>
          <p:nvPr>
            <p:ph idx="3" type="subTitle"/>
          </p:nvPr>
        </p:nvSpPr>
        <p:spPr>
          <a:xfrm>
            <a:off x="1572972" y="3715200"/>
            <a:ext cx="39618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800"/>
              <a:t>Created our first mern-stack project</a:t>
            </a:r>
            <a:endParaRPr sz="1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800"/>
              <a:t>(PWA) App installation working!</a:t>
            </a:r>
            <a:endParaRPr sz="1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800"/>
              <a:t>Working as a team</a:t>
            </a:r>
            <a:endParaRPr sz="1800"/>
          </a:p>
        </p:txBody>
      </p:sp>
      <p:pic>
        <p:nvPicPr>
          <p:cNvPr id="544" name="Google Shape;544;p69"/>
          <p:cNvPicPr preferRelativeResize="0"/>
          <p:nvPr/>
        </p:nvPicPr>
        <p:blipFill rotWithShape="1">
          <a:blip r:embed="rId3">
            <a:alphaModFix amt="91000"/>
          </a:blip>
          <a:srcRect b="0" l="16693" r="16693" t="0"/>
          <a:stretch/>
        </p:blipFill>
        <p:spPr>
          <a:xfrm>
            <a:off x="-411250" y="-221800"/>
            <a:ext cx="3455100" cy="345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5" name="Google Shape;545;p69"/>
          <p:cNvPicPr preferRelativeResize="0"/>
          <p:nvPr/>
        </p:nvPicPr>
        <p:blipFill rotWithShape="1">
          <a:blip r:embed="rId4">
            <a:alphaModFix amt="88000"/>
          </a:blip>
          <a:srcRect b="0" l="16666" r="16666" t="0"/>
          <a:stretch/>
        </p:blipFill>
        <p:spPr>
          <a:xfrm>
            <a:off x="6273375" y="1871550"/>
            <a:ext cx="3455100" cy="345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6" name="Google Shape;546;p69"/>
          <p:cNvSpPr/>
          <p:nvPr/>
        </p:nvSpPr>
        <p:spPr>
          <a:xfrm>
            <a:off x="2525819" y="863775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9"/>
          <p:cNvSpPr/>
          <p:nvPr/>
        </p:nvSpPr>
        <p:spPr>
          <a:xfrm flipH="1" rot="-5400000">
            <a:off x="5763758" y="313050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69"/>
          <p:cNvGrpSpPr/>
          <p:nvPr/>
        </p:nvGrpSpPr>
        <p:grpSpPr>
          <a:xfrm>
            <a:off x="2810348" y="1148370"/>
            <a:ext cx="463237" cy="463112"/>
            <a:chOff x="2701450" y="3236000"/>
            <a:chExt cx="369025" cy="368925"/>
          </a:xfrm>
        </p:grpSpPr>
        <p:sp>
          <p:nvSpPr>
            <p:cNvPr id="549" name="Google Shape;549;p69"/>
            <p:cNvSpPr/>
            <p:nvPr/>
          </p:nvSpPr>
          <p:spPr>
            <a:xfrm>
              <a:off x="2701450" y="3236000"/>
              <a:ext cx="369025" cy="368925"/>
            </a:xfrm>
            <a:custGeom>
              <a:rect b="b" l="l" r="r" t="t"/>
              <a:pathLst>
                <a:path extrusionOk="0" h="14757" w="14761">
                  <a:moveTo>
                    <a:pt x="3994" y="5291"/>
                  </a:moveTo>
                  <a:lnTo>
                    <a:pt x="3994" y="9468"/>
                  </a:lnTo>
                  <a:lnTo>
                    <a:pt x="2235" y="9468"/>
                  </a:lnTo>
                  <a:cubicBezTo>
                    <a:pt x="1719" y="9466"/>
                    <a:pt x="1302" y="9048"/>
                    <a:pt x="1299" y="8533"/>
                  </a:cubicBezTo>
                  <a:lnTo>
                    <a:pt x="1299" y="6227"/>
                  </a:lnTo>
                  <a:cubicBezTo>
                    <a:pt x="1302" y="5709"/>
                    <a:pt x="1719" y="5291"/>
                    <a:pt x="2235" y="5291"/>
                  </a:cubicBezTo>
                  <a:close/>
                  <a:moveTo>
                    <a:pt x="3994" y="4422"/>
                  </a:moveTo>
                  <a:lnTo>
                    <a:pt x="3994" y="4854"/>
                  </a:lnTo>
                  <a:lnTo>
                    <a:pt x="2235" y="4854"/>
                  </a:lnTo>
                  <a:cubicBezTo>
                    <a:pt x="1480" y="4857"/>
                    <a:pt x="870" y="5467"/>
                    <a:pt x="867" y="6221"/>
                  </a:cubicBezTo>
                  <a:lnTo>
                    <a:pt x="867" y="8527"/>
                  </a:lnTo>
                  <a:cubicBezTo>
                    <a:pt x="870" y="9281"/>
                    <a:pt x="1480" y="9895"/>
                    <a:pt x="2235" y="9895"/>
                  </a:cubicBezTo>
                  <a:lnTo>
                    <a:pt x="3994" y="9895"/>
                  </a:lnTo>
                  <a:lnTo>
                    <a:pt x="3994" y="10326"/>
                  </a:lnTo>
                  <a:lnTo>
                    <a:pt x="2235" y="10332"/>
                  </a:lnTo>
                  <a:cubicBezTo>
                    <a:pt x="1241" y="10329"/>
                    <a:pt x="435" y="9523"/>
                    <a:pt x="435" y="8530"/>
                  </a:cubicBezTo>
                  <a:lnTo>
                    <a:pt x="435" y="6224"/>
                  </a:lnTo>
                  <a:cubicBezTo>
                    <a:pt x="435" y="5228"/>
                    <a:pt x="1241" y="4425"/>
                    <a:pt x="2235" y="4422"/>
                  </a:cubicBezTo>
                  <a:close/>
                  <a:moveTo>
                    <a:pt x="12526" y="4425"/>
                  </a:moveTo>
                  <a:cubicBezTo>
                    <a:pt x="13519" y="4425"/>
                    <a:pt x="14325" y="5231"/>
                    <a:pt x="14325" y="6227"/>
                  </a:cubicBezTo>
                  <a:lnTo>
                    <a:pt x="14325" y="8530"/>
                  </a:lnTo>
                  <a:cubicBezTo>
                    <a:pt x="14325" y="9523"/>
                    <a:pt x="13519" y="10329"/>
                    <a:pt x="12526" y="10332"/>
                  </a:cubicBezTo>
                  <a:lnTo>
                    <a:pt x="10767" y="10332"/>
                  </a:lnTo>
                  <a:lnTo>
                    <a:pt x="10767" y="9900"/>
                  </a:lnTo>
                  <a:lnTo>
                    <a:pt x="11069" y="9900"/>
                  </a:lnTo>
                  <a:cubicBezTo>
                    <a:pt x="11190" y="9900"/>
                    <a:pt x="11285" y="9802"/>
                    <a:pt x="11285" y="9684"/>
                  </a:cubicBezTo>
                  <a:cubicBezTo>
                    <a:pt x="11285" y="9563"/>
                    <a:pt x="11190" y="9468"/>
                    <a:pt x="11069" y="9468"/>
                  </a:cubicBezTo>
                  <a:lnTo>
                    <a:pt x="10767" y="9468"/>
                  </a:lnTo>
                  <a:lnTo>
                    <a:pt x="10767" y="5289"/>
                  </a:lnTo>
                  <a:lnTo>
                    <a:pt x="12526" y="5289"/>
                  </a:lnTo>
                  <a:cubicBezTo>
                    <a:pt x="13041" y="5289"/>
                    <a:pt x="13459" y="5706"/>
                    <a:pt x="13462" y="6224"/>
                  </a:cubicBezTo>
                  <a:lnTo>
                    <a:pt x="13462" y="8530"/>
                  </a:lnTo>
                  <a:cubicBezTo>
                    <a:pt x="13459" y="9045"/>
                    <a:pt x="13041" y="9463"/>
                    <a:pt x="12526" y="9466"/>
                  </a:cubicBezTo>
                  <a:lnTo>
                    <a:pt x="11991" y="9466"/>
                  </a:lnTo>
                  <a:cubicBezTo>
                    <a:pt x="11873" y="9466"/>
                    <a:pt x="11778" y="9561"/>
                    <a:pt x="11778" y="9681"/>
                  </a:cubicBezTo>
                  <a:cubicBezTo>
                    <a:pt x="11778" y="9800"/>
                    <a:pt x="11873" y="9897"/>
                    <a:pt x="11991" y="9897"/>
                  </a:cubicBezTo>
                  <a:lnTo>
                    <a:pt x="12526" y="9897"/>
                  </a:lnTo>
                  <a:cubicBezTo>
                    <a:pt x="13280" y="9895"/>
                    <a:pt x="13891" y="9284"/>
                    <a:pt x="13894" y="8530"/>
                  </a:cubicBezTo>
                  <a:lnTo>
                    <a:pt x="13894" y="6224"/>
                  </a:lnTo>
                  <a:cubicBezTo>
                    <a:pt x="13891" y="5470"/>
                    <a:pt x="13280" y="4857"/>
                    <a:pt x="12526" y="4857"/>
                  </a:cubicBezTo>
                  <a:lnTo>
                    <a:pt x="10767" y="4857"/>
                  </a:lnTo>
                  <a:lnTo>
                    <a:pt x="10767" y="4425"/>
                  </a:lnTo>
                  <a:close/>
                  <a:moveTo>
                    <a:pt x="6227" y="0"/>
                  </a:moveTo>
                  <a:cubicBezTo>
                    <a:pt x="4995" y="0"/>
                    <a:pt x="3996" y="999"/>
                    <a:pt x="3994" y="2234"/>
                  </a:cubicBezTo>
                  <a:lnTo>
                    <a:pt x="3994" y="2758"/>
                  </a:lnTo>
                  <a:cubicBezTo>
                    <a:pt x="3994" y="2879"/>
                    <a:pt x="4091" y="2974"/>
                    <a:pt x="4209" y="2974"/>
                  </a:cubicBezTo>
                  <a:cubicBezTo>
                    <a:pt x="4330" y="2974"/>
                    <a:pt x="4425" y="2879"/>
                    <a:pt x="4425" y="2758"/>
                  </a:cubicBezTo>
                  <a:lnTo>
                    <a:pt x="4425" y="2234"/>
                  </a:lnTo>
                  <a:cubicBezTo>
                    <a:pt x="4428" y="1238"/>
                    <a:pt x="5231" y="432"/>
                    <a:pt x="6227" y="432"/>
                  </a:cubicBezTo>
                  <a:lnTo>
                    <a:pt x="8533" y="432"/>
                  </a:lnTo>
                  <a:cubicBezTo>
                    <a:pt x="9526" y="432"/>
                    <a:pt x="10333" y="1238"/>
                    <a:pt x="10333" y="2234"/>
                  </a:cubicBezTo>
                  <a:lnTo>
                    <a:pt x="10333" y="12523"/>
                  </a:lnTo>
                  <a:cubicBezTo>
                    <a:pt x="10333" y="13516"/>
                    <a:pt x="9526" y="14319"/>
                    <a:pt x="8533" y="14322"/>
                  </a:cubicBezTo>
                  <a:lnTo>
                    <a:pt x="6227" y="14322"/>
                  </a:lnTo>
                  <a:cubicBezTo>
                    <a:pt x="5234" y="14319"/>
                    <a:pt x="4428" y="13516"/>
                    <a:pt x="4425" y="12523"/>
                  </a:cubicBezTo>
                  <a:lnTo>
                    <a:pt x="4425" y="3682"/>
                  </a:lnTo>
                  <a:cubicBezTo>
                    <a:pt x="4425" y="3561"/>
                    <a:pt x="4330" y="3466"/>
                    <a:pt x="4209" y="3466"/>
                  </a:cubicBezTo>
                  <a:cubicBezTo>
                    <a:pt x="4091" y="3466"/>
                    <a:pt x="3994" y="3561"/>
                    <a:pt x="3994" y="3682"/>
                  </a:cubicBezTo>
                  <a:lnTo>
                    <a:pt x="3994" y="3990"/>
                  </a:lnTo>
                  <a:lnTo>
                    <a:pt x="2235" y="3990"/>
                  </a:lnTo>
                  <a:cubicBezTo>
                    <a:pt x="1002" y="3993"/>
                    <a:pt x="4" y="4992"/>
                    <a:pt x="1" y="6224"/>
                  </a:cubicBezTo>
                  <a:lnTo>
                    <a:pt x="1" y="8530"/>
                  </a:lnTo>
                  <a:cubicBezTo>
                    <a:pt x="4" y="9762"/>
                    <a:pt x="1002" y="10764"/>
                    <a:pt x="2235" y="10764"/>
                  </a:cubicBezTo>
                  <a:lnTo>
                    <a:pt x="3994" y="10764"/>
                  </a:lnTo>
                  <a:lnTo>
                    <a:pt x="3994" y="12523"/>
                  </a:lnTo>
                  <a:cubicBezTo>
                    <a:pt x="3996" y="13755"/>
                    <a:pt x="4995" y="14754"/>
                    <a:pt x="6227" y="14757"/>
                  </a:cubicBezTo>
                  <a:lnTo>
                    <a:pt x="8533" y="14757"/>
                  </a:lnTo>
                  <a:cubicBezTo>
                    <a:pt x="9765" y="14754"/>
                    <a:pt x="10764" y="13755"/>
                    <a:pt x="10767" y="12523"/>
                  </a:cubicBezTo>
                  <a:lnTo>
                    <a:pt x="10767" y="10767"/>
                  </a:lnTo>
                  <a:lnTo>
                    <a:pt x="12526" y="10767"/>
                  </a:lnTo>
                  <a:cubicBezTo>
                    <a:pt x="13758" y="10764"/>
                    <a:pt x="14757" y="9765"/>
                    <a:pt x="14760" y="8533"/>
                  </a:cubicBezTo>
                  <a:lnTo>
                    <a:pt x="14760" y="6227"/>
                  </a:lnTo>
                  <a:cubicBezTo>
                    <a:pt x="14757" y="4992"/>
                    <a:pt x="13758" y="3993"/>
                    <a:pt x="12526" y="3990"/>
                  </a:cubicBezTo>
                  <a:lnTo>
                    <a:pt x="10767" y="3990"/>
                  </a:lnTo>
                  <a:lnTo>
                    <a:pt x="10767" y="2234"/>
                  </a:lnTo>
                  <a:cubicBezTo>
                    <a:pt x="10764" y="999"/>
                    <a:pt x="9765" y="0"/>
                    <a:pt x="8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69"/>
            <p:cNvSpPr/>
            <p:nvPr/>
          </p:nvSpPr>
          <p:spPr>
            <a:xfrm>
              <a:off x="2822950" y="3257575"/>
              <a:ext cx="126100" cy="325700"/>
            </a:xfrm>
            <a:custGeom>
              <a:rect b="b" l="l" r="r" t="t"/>
              <a:pathLst>
                <a:path extrusionOk="0" h="13028" w="5044">
                  <a:moveTo>
                    <a:pt x="1367" y="1"/>
                  </a:moveTo>
                  <a:cubicBezTo>
                    <a:pt x="613" y="1"/>
                    <a:pt x="0" y="614"/>
                    <a:pt x="0" y="1371"/>
                  </a:cubicBezTo>
                  <a:lnTo>
                    <a:pt x="0" y="10203"/>
                  </a:lnTo>
                  <a:cubicBezTo>
                    <a:pt x="0" y="10324"/>
                    <a:pt x="95" y="10419"/>
                    <a:pt x="216" y="10419"/>
                  </a:cubicBezTo>
                  <a:cubicBezTo>
                    <a:pt x="334" y="10419"/>
                    <a:pt x="432" y="10324"/>
                    <a:pt x="432" y="10203"/>
                  </a:cubicBezTo>
                  <a:lnTo>
                    <a:pt x="432" y="1371"/>
                  </a:lnTo>
                  <a:cubicBezTo>
                    <a:pt x="432" y="853"/>
                    <a:pt x="849" y="436"/>
                    <a:pt x="1367" y="436"/>
                  </a:cubicBezTo>
                  <a:lnTo>
                    <a:pt x="3670" y="436"/>
                  </a:lnTo>
                  <a:cubicBezTo>
                    <a:pt x="4189" y="436"/>
                    <a:pt x="4606" y="853"/>
                    <a:pt x="4606" y="1371"/>
                  </a:cubicBezTo>
                  <a:lnTo>
                    <a:pt x="4606" y="11660"/>
                  </a:lnTo>
                  <a:cubicBezTo>
                    <a:pt x="4606" y="12175"/>
                    <a:pt x="4189" y="12593"/>
                    <a:pt x="3670" y="12595"/>
                  </a:cubicBezTo>
                  <a:lnTo>
                    <a:pt x="1367" y="12595"/>
                  </a:lnTo>
                  <a:cubicBezTo>
                    <a:pt x="849" y="12593"/>
                    <a:pt x="432" y="12175"/>
                    <a:pt x="432" y="11660"/>
                  </a:cubicBezTo>
                  <a:lnTo>
                    <a:pt x="432" y="11127"/>
                  </a:lnTo>
                  <a:cubicBezTo>
                    <a:pt x="432" y="11006"/>
                    <a:pt x="334" y="10911"/>
                    <a:pt x="216" y="10911"/>
                  </a:cubicBezTo>
                  <a:cubicBezTo>
                    <a:pt x="95" y="10911"/>
                    <a:pt x="0" y="11006"/>
                    <a:pt x="0" y="11127"/>
                  </a:cubicBezTo>
                  <a:lnTo>
                    <a:pt x="0" y="11660"/>
                  </a:lnTo>
                  <a:cubicBezTo>
                    <a:pt x="0" y="12414"/>
                    <a:pt x="613" y="13024"/>
                    <a:pt x="1367" y="13027"/>
                  </a:cubicBezTo>
                  <a:lnTo>
                    <a:pt x="3673" y="13027"/>
                  </a:lnTo>
                  <a:cubicBezTo>
                    <a:pt x="4428" y="13024"/>
                    <a:pt x="5041" y="12414"/>
                    <a:pt x="5044" y="11660"/>
                  </a:cubicBezTo>
                  <a:lnTo>
                    <a:pt x="5044" y="1371"/>
                  </a:lnTo>
                  <a:cubicBezTo>
                    <a:pt x="5041" y="614"/>
                    <a:pt x="4430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69"/>
            <p:cNvSpPr/>
            <p:nvPr/>
          </p:nvSpPr>
          <p:spPr>
            <a:xfrm>
              <a:off x="2836400" y="3381925"/>
              <a:ext cx="99200" cy="77050"/>
            </a:xfrm>
            <a:custGeom>
              <a:rect b="b" l="l" r="r" t="t"/>
              <a:pathLst>
                <a:path extrusionOk="0" h="3082" w="3968">
                  <a:moveTo>
                    <a:pt x="916" y="430"/>
                  </a:moveTo>
                  <a:cubicBezTo>
                    <a:pt x="1068" y="430"/>
                    <a:pt x="1204" y="525"/>
                    <a:pt x="1255" y="669"/>
                  </a:cubicBezTo>
                  <a:cubicBezTo>
                    <a:pt x="1042" y="761"/>
                    <a:pt x="852" y="905"/>
                    <a:pt x="706" y="1084"/>
                  </a:cubicBezTo>
                  <a:cubicBezTo>
                    <a:pt x="421" y="879"/>
                    <a:pt x="567" y="430"/>
                    <a:pt x="916" y="430"/>
                  </a:cubicBezTo>
                  <a:close/>
                  <a:moveTo>
                    <a:pt x="3052" y="430"/>
                  </a:moveTo>
                  <a:cubicBezTo>
                    <a:pt x="3400" y="430"/>
                    <a:pt x="3547" y="879"/>
                    <a:pt x="3262" y="1084"/>
                  </a:cubicBezTo>
                  <a:cubicBezTo>
                    <a:pt x="3112" y="905"/>
                    <a:pt x="2925" y="761"/>
                    <a:pt x="2712" y="669"/>
                  </a:cubicBezTo>
                  <a:cubicBezTo>
                    <a:pt x="2764" y="525"/>
                    <a:pt x="2899" y="430"/>
                    <a:pt x="3052" y="430"/>
                  </a:cubicBezTo>
                  <a:close/>
                  <a:moveTo>
                    <a:pt x="1984" y="949"/>
                  </a:moveTo>
                  <a:cubicBezTo>
                    <a:pt x="2126" y="949"/>
                    <a:pt x="2267" y="970"/>
                    <a:pt x="2404" y="1012"/>
                  </a:cubicBezTo>
                  <a:lnTo>
                    <a:pt x="2416" y="1018"/>
                  </a:lnTo>
                  <a:cubicBezTo>
                    <a:pt x="2678" y="1101"/>
                    <a:pt x="2888" y="1262"/>
                    <a:pt x="3003" y="1464"/>
                  </a:cubicBezTo>
                  <a:cubicBezTo>
                    <a:pt x="3003" y="1467"/>
                    <a:pt x="3006" y="1467"/>
                    <a:pt x="3006" y="1470"/>
                  </a:cubicBezTo>
                  <a:cubicBezTo>
                    <a:pt x="3063" y="1570"/>
                    <a:pt x="3092" y="1685"/>
                    <a:pt x="3092" y="1801"/>
                  </a:cubicBezTo>
                  <a:cubicBezTo>
                    <a:pt x="3092" y="2267"/>
                    <a:pt x="2594" y="2650"/>
                    <a:pt x="1984" y="2650"/>
                  </a:cubicBezTo>
                  <a:cubicBezTo>
                    <a:pt x="1371" y="2650"/>
                    <a:pt x="873" y="2270"/>
                    <a:pt x="873" y="1801"/>
                  </a:cubicBezTo>
                  <a:cubicBezTo>
                    <a:pt x="873" y="1685"/>
                    <a:pt x="904" y="1570"/>
                    <a:pt x="959" y="1470"/>
                  </a:cubicBezTo>
                  <a:cubicBezTo>
                    <a:pt x="959" y="1467"/>
                    <a:pt x="962" y="1464"/>
                    <a:pt x="965" y="1461"/>
                  </a:cubicBezTo>
                  <a:cubicBezTo>
                    <a:pt x="1077" y="1262"/>
                    <a:pt x="1290" y="1101"/>
                    <a:pt x="1549" y="1018"/>
                  </a:cubicBezTo>
                  <a:cubicBezTo>
                    <a:pt x="1555" y="1015"/>
                    <a:pt x="1561" y="1015"/>
                    <a:pt x="1566" y="1012"/>
                  </a:cubicBezTo>
                  <a:cubicBezTo>
                    <a:pt x="1702" y="970"/>
                    <a:pt x="1843" y="949"/>
                    <a:pt x="1984" y="949"/>
                  </a:cubicBezTo>
                  <a:close/>
                  <a:moveTo>
                    <a:pt x="3051" y="1"/>
                  </a:moveTo>
                  <a:cubicBezTo>
                    <a:pt x="2726" y="1"/>
                    <a:pt x="2412" y="201"/>
                    <a:pt x="2298" y="545"/>
                  </a:cubicBezTo>
                  <a:cubicBezTo>
                    <a:pt x="2194" y="527"/>
                    <a:pt x="2089" y="517"/>
                    <a:pt x="1984" y="517"/>
                  </a:cubicBezTo>
                  <a:cubicBezTo>
                    <a:pt x="1879" y="517"/>
                    <a:pt x="1774" y="527"/>
                    <a:pt x="1670" y="545"/>
                  </a:cubicBezTo>
                  <a:cubicBezTo>
                    <a:pt x="1556" y="202"/>
                    <a:pt x="1241" y="1"/>
                    <a:pt x="916" y="1"/>
                  </a:cubicBezTo>
                  <a:cubicBezTo>
                    <a:pt x="748" y="1"/>
                    <a:pt x="577" y="55"/>
                    <a:pt x="429" y="171"/>
                  </a:cubicBezTo>
                  <a:cubicBezTo>
                    <a:pt x="0" y="508"/>
                    <a:pt x="32" y="1170"/>
                    <a:pt x="495" y="1464"/>
                  </a:cubicBezTo>
                  <a:cubicBezTo>
                    <a:pt x="461" y="1570"/>
                    <a:pt x="441" y="1685"/>
                    <a:pt x="441" y="1801"/>
                  </a:cubicBezTo>
                  <a:cubicBezTo>
                    <a:pt x="441" y="2506"/>
                    <a:pt x="1132" y="3082"/>
                    <a:pt x="1984" y="3082"/>
                  </a:cubicBezTo>
                  <a:cubicBezTo>
                    <a:pt x="2833" y="3082"/>
                    <a:pt x="3524" y="2506"/>
                    <a:pt x="3524" y="1801"/>
                  </a:cubicBezTo>
                  <a:cubicBezTo>
                    <a:pt x="3524" y="1685"/>
                    <a:pt x="3507" y="1570"/>
                    <a:pt x="3469" y="1464"/>
                  </a:cubicBezTo>
                  <a:cubicBezTo>
                    <a:pt x="3933" y="1170"/>
                    <a:pt x="3967" y="508"/>
                    <a:pt x="3535" y="168"/>
                  </a:cubicBezTo>
                  <a:cubicBezTo>
                    <a:pt x="3389" y="54"/>
                    <a:pt x="3219" y="1"/>
                    <a:pt x="3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69"/>
            <p:cNvSpPr/>
            <p:nvPr/>
          </p:nvSpPr>
          <p:spPr>
            <a:xfrm>
              <a:off x="2777525" y="3379575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0"/>
                  </a:moveTo>
                  <a:cubicBezTo>
                    <a:pt x="96" y="0"/>
                    <a:pt x="1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69"/>
            <p:cNvSpPr/>
            <p:nvPr/>
          </p:nvSpPr>
          <p:spPr>
            <a:xfrm>
              <a:off x="2777525" y="3403175"/>
              <a:ext cx="12625" cy="10875"/>
            </a:xfrm>
            <a:custGeom>
              <a:rect b="b" l="l" r="r" t="t"/>
              <a:pathLst>
                <a:path extrusionOk="0" h="435" w="505">
                  <a:moveTo>
                    <a:pt x="288" y="1"/>
                  </a:moveTo>
                  <a:cubicBezTo>
                    <a:pt x="96" y="1"/>
                    <a:pt x="1" y="234"/>
                    <a:pt x="136" y="372"/>
                  </a:cubicBezTo>
                  <a:cubicBezTo>
                    <a:pt x="179" y="415"/>
                    <a:pt x="233" y="435"/>
                    <a:pt x="285" y="435"/>
                  </a:cubicBezTo>
                  <a:cubicBezTo>
                    <a:pt x="397" y="435"/>
                    <a:pt x="504" y="348"/>
                    <a:pt x="504" y="216"/>
                  </a:cubicBezTo>
                  <a:cubicBezTo>
                    <a:pt x="504" y="98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69"/>
            <p:cNvSpPr/>
            <p:nvPr/>
          </p:nvSpPr>
          <p:spPr>
            <a:xfrm>
              <a:off x="2777525" y="342685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5" name="Google Shape;555;p69"/>
            <p:cNvSpPr/>
            <p:nvPr/>
          </p:nvSpPr>
          <p:spPr>
            <a:xfrm>
              <a:off x="2777525" y="345045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69"/>
            <p:cNvSpPr/>
            <p:nvPr/>
          </p:nvSpPr>
          <p:spPr>
            <a:xfrm>
              <a:off x="2979975" y="3379575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0"/>
                  </a:moveTo>
                  <a:cubicBezTo>
                    <a:pt x="95" y="0"/>
                    <a:pt x="0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9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69"/>
            <p:cNvSpPr/>
            <p:nvPr/>
          </p:nvSpPr>
          <p:spPr>
            <a:xfrm>
              <a:off x="2979975" y="3403175"/>
              <a:ext cx="12625" cy="10875"/>
            </a:xfrm>
            <a:custGeom>
              <a:rect b="b" l="l" r="r" t="t"/>
              <a:pathLst>
                <a:path extrusionOk="0" h="435" w="505">
                  <a:moveTo>
                    <a:pt x="288" y="1"/>
                  </a:moveTo>
                  <a:cubicBezTo>
                    <a:pt x="95" y="1"/>
                    <a:pt x="0" y="234"/>
                    <a:pt x="136" y="372"/>
                  </a:cubicBezTo>
                  <a:cubicBezTo>
                    <a:pt x="179" y="415"/>
                    <a:pt x="233" y="435"/>
                    <a:pt x="285" y="435"/>
                  </a:cubicBezTo>
                  <a:cubicBezTo>
                    <a:pt x="397" y="435"/>
                    <a:pt x="504" y="348"/>
                    <a:pt x="504" y="216"/>
                  </a:cubicBezTo>
                  <a:cubicBezTo>
                    <a:pt x="504" y="98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69"/>
            <p:cNvSpPr/>
            <p:nvPr/>
          </p:nvSpPr>
          <p:spPr>
            <a:xfrm>
              <a:off x="2979975" y="342685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69"/>
            <p:cNvSpPr/>
            <p:nvPr/>
          </p:nvSpPr>
          <p:spPr>
            <a:xfrm>
              <a:off x="2979975" y="345045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0" name="Google Shape;560;p69"/>
            <p:cNvSpPr/>
            <p:nvPr/>
          </p:nvSpPr>
          <p:spPr>
            <a:xfrm>
              <a:off x="2914200" y="3351725"/>
              <a:ext cx="12625" cy="10850"/>
            </a:xfrm>
            <a:custGeom>
              <a:rect b="b" l="l" r="r" t="t"/>
              <a:pathLst>
                <a:path extrusionOk="0" h="434" w="505">
                  <a:moveTo>
                    <a:pt x="288" y="0"/>
                  </a:moveTo>
                  <a:cubicBezTo>
                    <a:pt x="95" y="0"/>
                    <a:pt x="0" y="233"/>
                    <a:pt x="136" y="369"/>
                  </a:cubicBezTo>
                  <a:cubicBezTo>
                    <a:pt x="179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1" name="Google Shape;561;p69"/>
            <p:cNvSpPr/>
            <p:nvPr/>
          </p:nvSpPr>
          <p:spPr>
            <a:xfrm>
              <a:off x="2890525" y="3351725"/>
              <a:ext cx="12675" cy="10850"/>
            </a:xfrm>
            <a:custGeom>
              <a:rect b="b" l="l" r="r" t="t"/>
              <a:pathLst>
                <a:path extrusionOk="0" h="434" w="507">
                  <a:moveTo>
                    <a:pt x="291" y="0"/>
                  </a:moveTo>
                  <a:cubicBezTo>
                    <a:pt x="98" y="0"/>
                    <a:pt x="0" y="233"/>
                    <a:pt x="138" y="369"/>
                  </a:cubicBezTo>
                  <a:cubicBezTo>
                    <a:pt x="182" y="414"/>
                    <a:pt x="236" y="434"/>
                    <a:pt x="289" y="434"/>
                  </a:cubicBezTo>
                  <a:cubicBezTo>
                    <a:pt x="400" y="434"/>
                    <a:pt x="507" y="347"/>
                    <a:pt x="507" y="216"/>
                  </a:cubicBezTo>
                  <a:cubicBezTo>
                    <a:pt x="507" y="98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69"/>
            <p:cNvSpPr/>
            <p:nvPr/>
          </p:nvSpPr>
          <p:spPr>
            <a:xfrm>
              <a:off x="2866900" y="3351725"/>
              <a:ext cx="12625" cy="10850"/>
            </a:xfrm>
            <a:custGeom>
              <a:rect b="b" l="l" r="r" t="t"/>
              <a:pathLst>
                <a:path extrusionOk="0" h="434" w="505">
                  <a:moveTo>
                    <a:pt x="289" y="0"/>
                  </a:moveTo>
                  <a:cubicBezTo>
                    <a:pt x="99" y="0"/>
                    <a:pt x="1" y="233"/>
                    <a:pt x="136" y="369"/>
                  </a:cubicBezTo>
                  <a:cubicBezTo>
                    <a:pt x="181" y="414"/>
                    <a:pt x="235" y="434"/>
                    <a:pt x="289" y="434"/>
                  </a:cubicBezTo>
                  <a:cubicBezTo>
                    <a:pt x="399" y="434"/>
                    <a:pt x="505" y="347"/>
                    <a:pt x="505" y="216"/>
                  </a:cubicBezTo>
                  <a:cubicBezTo>
                    <a:pt x="505" y="98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69"/>
            <p:cNvSpPr/>
            <p:nvPr/>
          </p:nvSpPr>
          <p:spPr>
            <a:xfrm>
              <a:off x="2843300" y="3351725"/>
              <a:ext cx="12625" cy="10850"/>
            </a:xfrm>
            <a:custGeom>
              <a:rect b="b" l="l" r="r" t="t"/>
              <a:pathLst>
                <a:path extrusionOk="0" h="434" w="505">
                  <a:moveTo>
                    <a:pt x="289" y="0"/>
                  </a:moveTo>
                  <a:cubicBezTo>
                    <a:pt x="96" y="0"/>
                    <a:pt x="1" y="233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6"/>
                  </a:cubicBezTo>
                  <a:cubicBezTo>
                    <a:pt x="504" y="98"/>
                    <a:pt x="409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69"/>
            <p:cNvSpPr/>
            <p:nvPr/>
          </p:nvSpPr>
          <p:spPr>
            <a:xfrm>
              <a:off x="2914200" y="3331350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8" y="1"/>
                  </a:moveTo>
                  <a:cubicBezTo>
                    <a:pt x="95" y="1"/>
                    <a:pt x="0" y="231"/>
                    <a:pt x="136" y="369"/>
                  </a:cubicBezTo>
                  <a:cubicBezTo>
                    <a:pt x="179" y="413"/>
                    <a:pt x="233" y="432"/>
                    <a:pt x="285" y="432"/>
                  </a:cubicBezTo>
                  <a:cubicBezTo>
                    <a:pt x="397" y="432"/>
                    <a:pt x="504" y="345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69"/>
            <p:cNvSpPr/>
            <p:nvPr/>
          </p:nvSpPr>
          <p:spPr>
            <a:xfrm>
              <a:off x="2890525" y="3331350"/>
              <a:ext cx="12675" cy="10800"/>
            </a:xfrm>
            <a:custGeom>
              <a:rect b="b" l="l" r="r" t="t"/>
              <a:pathLst>
                <a:path extrusionOk="0" h="432" w="507">
                  <a:moveTo>
                    <a:pt x="291" y="1"/>
                  </a:moveTo>
                  <a:cubicBezTo>
                    <a:pt x="98" y="1"/>
                    <a:pt x="0" y="231"/>
                    <a:pt x="138" y="369"/>
                  </a:cubicBezTo>
                  <a:cubicBezTo>
                    <a:pt x="182" y="413"/>
                    <a:pt x="235" y="432"/>
                    <a:pt x="288" y="432"/>
                  </a:cubicBezTo>
                  <a:cubicBezTo>
                    <a:pt x="399" y="432"/>
                    <a:pt x="507" y="345"/>
                    <a:pt x="507" y="217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69"/>
            <p:cNvSpPr/>
            <p:nvPr/>
          </p:nvSpPr>
          <p:spPr>
            <a:xfrm>
              <a:off x="2866900" y="3331350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9" y="1"/>
                  </a:moveTo>
                  <a:cubicBezTo>
                    <a:pt x="99" y="1"/>
                    <a:pt x="1" y="231"/>
                    <a:pt x="136" y="369"/>
                  </a:cubicBezTo>
                  <a:cubicBezTo>
                    <a:pt x="181" y="413"/>
                    <a:pt x="235" y="432"/>
                    <a:pt x="287" y="432"/>
                  </a:cubicBezTo>
                  <a:cubicBezTo>
                    <a:pt x="399" y="432"/>
                    <a:pt x="505" y="345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7" name="Google Shape;567;p69"/>
            <p:cNvSpPr/>
            <p:nvPr/>
          </p:nvSpPr>
          <p:spPr>
            <a:xfrm>
              <a:off x="2843300" y="3331350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9" y="1"/>
                  </a:moveTo>
                  <a:cubicBezTo>
                    <a:pt x="96" y="1"/>
                    <a:pt x="1" y="231"/>
                    <a:pt x="136" y="369"/>
                  </a:cubicBezTo>
                  <a:cubicBezTo>
                    <a:pt x="179" y="413"/>
                    <a:pt x="233" y="432"/>
                    <a:pt x="286" y="432"/>
                  </a:cubicBezTo>
                  <a:cubicBezTo>
                    <a:pt x="397" y="432"/>
                    <a:pt x="504" y="345"/>
                    <a:pt x="504" y="217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8" name="Google Shape;568;p69"/>
            <p:cNvSpPr/>
            <p:nvPr/>
          </p:nvSpPr>
          <p:spPr>
            <a:xfrm>
              <a:off x="2914200" y="3310925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1"/>
                    <a:pt x="285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69"/>
            <p:cNvSpPr/>
            <p:nvPr/>
          </p:nvSpPr>
          <p:spPr>
            <a:xfrm>
              <a:off x="2890525" y="3310925"/>
              <a:ext cx="12675" cy="10800"/>
            </a:xfrm>
            <a:custGeom>
              <a:rect b="b" l="l" r="r" t="t"/>
              <a:pathLst>
                <a:path extrusionOk="0" h="432" w="507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399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69"/>
            <p:cNvSpPr/>
            <p:nvPr/>
          </p:nvSpPr>
          <p:spPr>
            <a:xfrm>
              <a:off x="2866900" y="3310925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9" y="0"/>
                  </a:moveTo>
                  <a:cubicBezTo>
                    <a:pt x="99" y="0"/>
                    <a:pt x="1" y="230"/>
                    <a:pt x="136" y="369"/>
                  </a:cubicBezTo>
                  <a:cubicBezTo>
                    <a:pt x="181" y="412"/>
                    <a:pt x="235" y="431"/>
                    <a:pt x="287" y="431"/>
                  </a:cubicBezTo>
                  <a:cubicBezTo>
                    <a:pt x="399" y="431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1" name="Google Shape;571;p69"/>
            <p:cNvSpPr/>
            <p:nvPr/>
          </p:nvSpPr>
          <p:spPr>
            <a:xfrm>
              <a:off x="2843300" y="3310925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9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9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2" name="Google Shape;572;p69"/>
            <p:cNvSpPr/>
            <p:nvPr/>
          </p:nvSpPr>
          <p:spPr>
            <a:xfrm>
              <a:off x="2914200" y="3519200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1"/>
                    <a:pt x="285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69"/>
            <p:cNvSpPr/>
            <p:nvPr/>
          </p:nvSpPr>
          <p:spPr>
            <a:xfrm>
              <a:off x="2890525" y="3519200"/>
              <a:ext cx="12675" cy="10800"/>
            </a:xfrm>
            <a:custGeom>
              <a:rect b="b" l="l" r="r" t="t"/>
              <a:pathLst>
                <a:path extrusionOk="0" h="432" w="507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399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4" name="Google Shape;574;p69"/>
            <p:cNvSpPr/>
            <p:nvPr/>
          </p:nvSpPr>
          <p:spPr>
            <a:xfrm>
              <a:off x="2866900" y="3519200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9" y="0"/>
                  </a:moveTo>
                  <a:cubicBezTo>
                    <a:pt x="99" y="0"/>
                    <a:pt x="1" y="230"/>
                    <a:pt x="136" y="369"/>
                  </a:cubicBezTo>
                  <a:cubicBezTo>
                    <a:pt x="181" y="412"/>
                    <a:pt x="235" y="431"/>
                    <a:pt x="287" y="431"/>
                  </a:cubicBezTo>
                  <a:cubicBezTo>
                    <a:pt x="399" y="431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p69"/>
            <p:cNvSpPr/>
            <p:nvPr/>
          </p:nvSpPr>
          <p:spPr>
            <a:xfrm>
              <a:off x="2843300" y="3519200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9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9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6" name="Google Shape;576;p69"/>
            <p:cNvSpPr/>
            <p:nvPr/>
          </p:nvSpPr>
          <p:spPr>
            <a:xfrm>
              <a:off x="2914200" y="349875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3" y="433"/>
                    <a:pt x="287" y="433"/>
                  </a:cubicBezTo>
                  <a:cubicBezTo>
                    <a:pt x="397" y="433"/>
                    <a:pt x="504" y="347"/>
                    <a:pt x="504" y="216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7" name="Google Shape;577;p69"/>
            <p:cNvSpPr/>
            <p:nvPr/>
          </p:nvSpPr>
          <p:spPr>
            <a:xfrm>
              <a:off x="2890525" y="3498750"/>
              <a:ext cx="12675" cy="10825"/>
            </a:xfrm>
            <a:custGeom>
              <a:rect b="b" l="l" r="r" t="t"/>
              <a:pathLst>
                <a:path extrusionOk="0" h="433" w="507">
                  <a:moveTo>
                    <a:pt x="291" y="1"/>
                  </a:moveTo>
                  <a:cubicBezTo>
                    <a:pt x="98" y="1"/>
                    <a:pt x="0" y="234"/>
                    <a:pt x="138" y="369"/>
                  </a:cubicBezTo>
                  <a:cubicBezTo>
                    <a:pt x="182" y="413"/>
                    <a:pt x="236" y="433"/>
                    <a:pt x="289" y="433"/>
                  </a:cubicBezTo>
                  <a:cubicBezTo>
                    <a:pt x="400" y="433"/>
                    <a:pt x="507" y="347"/>
                    <a:pt x="507" y="216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69"/>
            <p:cNvSpPr/>
            <p:nvPr/>
          </p:nvSpPr>
          <p:spPr>
            <a:xfrm>
              <a:off x="2866900" y="349875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9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399" y="433"/>
                    <a:pt x="505" y="347"/>
                    <a:pt x="505" y="216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69"/>
            <p:cNvSpPr/>
            <p:nvPr/>
          </p:nvSpPr>
          <p:spPr>
            <a:xfrm>
              <a:off x="2843300" y="349875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6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0" name="Google Shape;580;p69"/>
            <p:cNvSpPr/>
            <p:nvPr/>
          </p:nvSpPr>
          <p:spPr>
            <a:xfrm>
              <a:off x="2914200" y="347830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3" y="433"/>
                    <a:pt x="287" y="433"/>
                  </a:cubicBezTo>
                  <a:cubicBezTo>
                    <a:pt x="397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1" name="Google Shape;581;p69"/>
            <p:cNvSpPr/>
            <p:nvPr/>
          </p:nvSpPr>
          <p:spPr>
            <a:xfrm>
              <a:off x="2890525" y="3478300"/>
              <a:ext cx="12675" cy="10825"/>
            </a:xfrm>
            <a:custGeom>
              <a:rect b="b" l="l" r="r" t="t"/>
              <a:pathLst>
                <a:path extrusionOk="0" h="433" w="507">
                  <a:moveTo>
                    <a:pt x="291" y="1"/>
                  </a:moveTo>
                  <a:cubicBezTo>
                    <a:pt x="98" y="1"/>
                    <a:pt x="0" y="234"/>
                    <a:pt x="138" y="369"/>
                  </a:cubicBezTo>
                  <a:cubicBezTo>
                    <a:pt x="182" y="413"/>
                    <a:pt x="236" y="433"/>
                    <a:pt x="289" y="433"/>
                  </a:cubicBezTo>
                  <a:cubicBezTo>
                    <a:pt x="400" y="433"/>
                    <a:pt x="507" y="347"/>
                    <a:pt x="507" y="217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69"/>
            <p:cNvSpPr/>
            <p:nvPr/>
          </p:nvSpPr>
          <p:spPr>
            <a:xfrm>
              <a:off x="2866900" y="347830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9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399" y="433"/>
                    <a:pt x="505" y="347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69"/>
            <p:cNvSpPr/>
            <p:nvPr/>
          </p:nvSpPr>
          <p:spPr>
            <a:xfrm>
              <a:off x="2843300" y="3478300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69"/>
            <p:cNvSpPr/>
            <p:nvPr/>
          </p:nvSpPr>
          <p:spPr>
            <a:xfrm>
              <a:off x="2869350" y="3411600"/>
              <a:ext cx="12625" cy="10800"/>
            </a:xfrm>
            <a:custGeom>
              <a:rect b="b" l="l" r="r" t="t"/>
              <a:pathLst>
                <a:path extrusionOk="0" h="432" w="505">
                  <a:moveTo>
                    <a:pt x="289" y="0"/>
                  </a:moveTo>
                  <a:cubicBezTo>
                    <a:pt x="99" y="0"/>
                    <a:pt x="1" y="231"/>
                    <a:pt x="136" y="369"/>
                  </a:cubicBezTo>
                  <a:cubicBezTo>
                    <a:pt x="181" y="412"/>
                    <a:pt x="234" y="432"/>
                    <a:pt x="287" y="432"/>
                  </a:cubicBezTo>
                  <a:cubicBezTo>
                    <a:pt x="399" y="432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69"/>
            <p:cNvSpPr/>
            <p:nvPr/>
          </p:nvSpPr>
          <p:spPr>
            <a:xfrm>
              <a:off x="2888075" y="3411600"/>
              <a:ext cx="12675" cy="10800"/>
            </a:xfrm>
            <a:custGeom>
              <a:rect b="b" l="l" r="r" t="t"/>
              <a:pathLst>
                <a:path extrusionOk="0" h="432" w="507">
                  <a:moveTo>
                    <a:pt x="291" y="0"/>
                  </a:moveTo>
                  <a:cubicBezTo>
                    <a:pt x="98" y="0"/>
                    <a:pt x="0" y="231"/>
                    <a:pt x="138" y="369"/>
                  </a:cubicBezTo>
                  <a:cubicBezTo>
                    <a:pt x="182" y="412"/>
                    <a:pt x="236" y="432"/>
                    <a:pt x="288" y="432"/>
                  </a:cubicBezTo>
                  <a:cubicBezTo>
                    <a:pt x="400" y="432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6" name="Google Shape;586;p69"/>
          <p:cNvGrpSpPr/>
          <p:nvPr/>
        </p:nvGrpSpPr>
        <p:grpSpPr>
          <a:xfrm>
            <a:off x="6031909" y="3461703"/>
            <a:ext cx="463206" cy="369906"/>
            <a:chOff x="3323850" y="3901625"/>
            <a:chExt cx="369000" cy="294675"/>
          </a:xfrm>
        </p:grpSpPr>
        <p:sp>
          <p:nvSpPr>
            <p:cNvPr id="587" name="Google Shape;587;p69"/>
            <p:cNvSpPr/>
            <p:nvPr/>
          </p:nvSpPr>
          <p:spPr>
            <a:xfrm>
              <a:off x="3323850" y="3943375"/>
              <a:ext cx="313225" cy="252925"/>
            </a:xfrm>
            <a:custGeom>
              <a:rect b="b" l="l" r="r" t="t"/>
              <a:pathLst>
                <a:path extrusionOk="0" h="10117" w="12529">
                  <a:moveTo>
                    <a:pt x="1796" y="1"/>
                  </a:moveTo>
                  <a:cubicBezTo>
                    <a:pt x="1719" y="1"/>
                    <a:pt x="1644" y="43"/>
                    <a:pt x="1606" y="116"/>
                  </a:cubicBezTo>
                  <a:cubicBezTo>
                    <a:pt x="1261" y="772"/>
                    <a:pt x="1080" y="1538"/>
                    <a:pt x="1080" y="2338"/>
                  </a:cubicBezTo>
                  <a:cubicBezTo>
                    <a:pt x="1082" y="2914"/>
                    <a:pt x="1177" y="3484"/>
                    <a:pt x="1353" y="4031"/>
                  </a:cubicBezTo>
                  <a:lnTo>
                    <a:pt x="1183" y="4632"/>
                  </a:lnTo>
                  <a:lnTo>
                    <a:pt x="907" y="3685"/>
                  </a:lnTo>
                  <a:cubicBezTo>
                    <a:pt x="881" y="3590"/>
                    <a:pt x="797" y="3527"/>
                    <a:pt x="700" y="3527"/>
                  </a:cubicBezTo>
                  <a:lnTo>
                    <a:pt x="216" y="3527"/>
                  </a:lnTo>
                  <a:cubicBezTo>
                    <a:pt x="95" y="3527"/>
                    <a:pt x="0" y="3625"/>
                    <a:pt x="0" y="3743"/>
                  </a:cubicBezTo>
                  <a:cubicBezTo>
                    <a:pt x="0" y="3864"/>
                    <a:pt x="95" y="3959"/>
                    <a:pt x="216" y="3959"/>
                  </a:cubicBezTo>
                  <a:lnTo>
                    <a:pt x="538" y="3959"/>
                  </a:lnTo>
                  <a:lnTo>
                    <a:pt x="973" y="5470"/>
                  </a:lnTo>
                  <a:cubicBezTo>
                    <a:pt x="1002" y="5562"/>
                    <a:pt x="1085" y="5628"/>
                    <a:pt x="1183" y="5628"/>
                  </a:cubicBezTo>
                  <a:cubicBezTo>
                    <a:pt x="1278" y="5628"/>
                    <a:pt x="1362" y="5562"/>
                    <a:pt x="1391" y="5470"/>
                  </a:cubicBezTo>
                  <a:lnTo>
                    <a:pt x="1609" y="4701"/>
                  </a:lnTo>
                  <a:cubicBezTo>
                    <a:pt x="2312" y="6282"/>
                    <a:pt x="3872" y="8213"/>
                    <a:pt x="7214" y="10073"/>
                  </a:cubicBezTo>
                  <a:cubicBezTo>
                    <a:pt x="7265" y="10102"/>
                    <a:pt x="7321" y="10116"/>
                    <a:pt x="7377" y="10116"/>
                  </a:cubicBezTo>
                  <a:cubicBezTo>
                    <a:pt x="7433" y="10116"/>
                    <a:pt x="7489" y="10102"/>
                    <a:pt x="7540" y="10073"/>
                  </a:cubicBezTo>
                  <a:cubicBezTo>
                    <a:pt x="9768" y="8835"/>
                    <a:pt x="11423" y="7436"/>
                    <a:pt x="12462" y="5919"/>
                  </a:cubicBezTo>
                  <a:cubicBezTo>
                    <a:pt x="12528" y="5821"/>
                    <a:pt x="12502" y="5686"/>
                    <a:pt x="12407" y="5620"/>
                  </a:cubicBezTo>
                  <a:cubicBezTo>
                    <a:pt x="12369" y="5593"/>
                    <a:pt x="12326" y="5581"/>
                    <a:pt x="12283" y="5581"/>
                  </a:cubicBezTo>
                  <a:cubicBezTo>
                    <a:pt x="12214" y="5581"/>
                    <a:pt x="12146" y="5614"/>
                    <a:pt x="12105" y="5674"/>
                  </a:cubicBezTo>
                  <a:cubicBezTo>
                    <a:pt x="11112" y="7128"/>
                    <a:pt x="9523" y="8473"/>
                    <a:pt x="7378" y="9670"/>
                  </a:cubicBezTo>
                  <a:cubicBezTo>
                    <a:pt x="5378" y="8550"/>
                    <a:pt x="3855" y="7301"/>
                    <a:pt x="2853" y="5954"/>
                  </a:cubicBezTo>
                  <a:cubicBezTo>
                    <a:pt x="2378" y="5317"/>
                    <a:pt x="2027" y="4673"/>
                    <a:pt x="1805" y="4028"/>
                  </a:cubicBezTo>
                  <a:lnTo>
                    <a:pt x="1949" y="3527"/>
                  </a:lnTo>
                  <a:lnTo>
                    <a:pt x="2130" y="3849"/>
                  </a:lnTo>
                  <a:cubicBezTo>
                    <a:pt x="2168" y="3918"/>
                    <a:pt x="2243" y="3959"/>
                    <a:pt x="2320" y="3959"/>
                  </a:cubicBezTo>
                  <a:lnTo>
                    <a:pt x="3550" y="3959"/>
                  </a:lnTo>
                  <a:cubicBezTo>
                    <a:pt x="3670" y="3959"/>
                    <a:pt x="3765" y="3864"/>
                    <a:pt x="3765" y="3743"/>
                  </a:cubicBezTo>
                  <a:cubicBezTo>
                    <a:pt x="3765" y="3625"/>
                    <a:pt x="3670" y="3527"/>
                    <a:pt x="3550" y="3527"/>
                  </a:cubicBezTo>
                  <a:lnTo>
                    <a:pt x="2444" y="3527"/>
                  </a:lnTo>
                  <a:lnTo>
                    <a:pt x="2070" y="2865"/>
                  </a:lnTo>
                  <a:cubicBezTo>
                    <a:pt x="2029" y="2790"/>
                    <a:pt x="1956" y="2755"/>
                    <a:pt x="1884" y="2755"/>
                  </a:cubicBezTo>
                  <a:cubicBezTo>
                    <a:pt x="1794" y="2755"/>
                    <a:pt x="1704" y="2810"/>
                    <a:pt x="1676" y="2914"/>
                  </a:cubicBezTo>
                  <a:lnTo>
                    <a:pt x="1589" y="3207"/>
                  </a:lnTo>
                  <a:cubicBezTo>
                    <a:pt x="1540" y="2919"/>
                    <a:pt x="1514" y="2629"/>
                    <a:pt x="1514" y="2338"/>
                  </a:cubicBezTo>
                  <a:cubicBezTo>
                    <a:pt x="1514" y="1610"/>
                    <a:pt x="1678" y="910"/>
                    <a:pt x="1989" y="317"/>
                  </a:cubicBezTo>
                  <a:cubicBezTo>
                    <a:pt x="2044" y="211"/>
                    <a:pt x="2004" y="81"/>
                    <a:pt x="1897" y="26"/>
                  </a:cubicBezTo>
                  <a:cubicBezTo>
                    <a:pt x="1865" y="9"/>
                    <a:pt x="1830" y="1"/>
                    <a:pt x="1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8" name="Google Shape;588;p69"/>
            <p:cNvSpPr/>
            <p:nvPr/>
          </p:nvSpPr>
          <p:spPr>
            <a:xfrm>
              <a:off x="3434375" y="4013700"/>
              <a:ext cx="154550" cy="147775"/>
            </a:xfrm>
            <a:custGeom>
              <a:rect b="b" l="l" r="r" t="t"/>
              <a:pathLst>
                <a:path extrusionOk="0" h="5911" w="6182">
                  <a:moveTo>
                    <a:pt x="2956" y="1"/>
                  </a:moveTo>
                  <a:cubicBezTo>
                    <a:pt x="2699" y="1"/>
                    <a:pt x="2440" y="34"/>
                    <a:pt x="2183" y="104"/>
                  </a:cubicBezTo>
                  <a:cubicBezTo>
                    <a:pt x="896" y="452"/>
                    <a:pt x="4" y="1621"/>
                    <a:pt x="4" y="2956"/>
                  </a:cubicBezTo>
                  <a:cubicBezTo>
                    <a:pt x="1" y="3679"/>
                    <a:pt x="266" y="4373"/>
                    <a:pt x="744" y="4914"/>
                  </a:cubicBezTo>
                  <a:cubicBezTo>
                    <a:pt x="791" y="4968"/>
                    <a:pt x="847" y="4990"/>
                    <a:pt x="901" y="4990"/>
                  </a:cubicBezTo>
                  <a:cubicBezTo>
                    <a:pt x="1064" y="4990"/>
                    <a:pt x="1211" y="4788"/>
                    <a:pt x="1066" y="4626"/>
                  </a:cubicBezTo>
                  <a:cubicBezTo>
                    <a:pt x="202" y="3644"/>
                    <a:pt x="231" y="2165"/>
                    <a:pt x="1135" y="1221"/>
                  </a:cubicBezTo>
                  <a:cubicBezTo>
                    <a:pt x="1628" y="707"/>
                    <a:pt x="2288" y="446"/>
                    <a:pt x="2952" y="446"/>
                  </a:cubicBezTo>
                  <a:cubicBezTo>
                    <a:pt x="3510" y="446"/>
                    <a:pt x="4070" y="630"/>
                    <a:pt x="4535" y="1005"/>
                  </a:cubicBezTo>
                  <a:cubicBezTo>
                    <a:pt x="5551" y="1828"/>
                    <a:pt x="5770" y="3290"/>
                    <a:pt x="5036" y="4373"/>
                  </a:cubicBezTo>
                  <a:cubicBezTo>
                    <a:pt x="4553" y="5087"/>
                    <a:pt x="3762" y="5478"/>
                    <a:pt x="2952" y="5478"/>
                  </a:cubicBezTo>
                  <a:cubicBezTo>
                    <a:pt x="2534" y="5478"/>
                    <a:pt x="2110" y="5373"/>
                    <a:pt x="1722" y="5156"/>
                  </a:cubicBezTo>
                  <a:cubicBezTo>
                    <a:pt x="1689" y="5137"/>
                    <a:pt x="1653" y="5129"/>
                    <a:pt x="1618" y="5129"/>
                  </a:cubicBezTo>
                  <a:cubicBezTo>
                    <a:pt x="1542" y="5129"/>
                    <a:pt x="1468" y="5169"/>
                    <a:pt x="1429" y="5239"/>
                  </a:cubicBezTo>
                  <a:cubicBezTo>
                    <a:pt x="1371" y="5343"/>
                    <a:pt x="1406" y="5475"/>
                    <a:pt x="1512" y="5533"/>
                  </a:cubicBezTo>
                  <a:cubicBezTo>
                    <a:pt x="1965" y="5787"/>
                    <a:pt x="2462" y="5911"/>
                    <a:pt x="2955" y="5911"/>
                  </a:cubicBezTo>
                  <a:cubicBezTo>
                    <a:pt x="3730" y="5911"/>
                    <a:pt x="4495" y="5607"/>
                    <a:pt x="5065" y="5026"/>
                  </a:cubicBezTo>
                  <a:cubicBezTo>
                    <a:pt x="6000" y="4073"/>
                    <a:pt x="6182" y="2614"/>
                    <a:pt x="5505" y="1462"/>
                  </a:cubicBezTo>
                  <a:cubicBezTo>
                    <a:pt x="4966" y="541"/>
                    <a:pt x="3986" y="1"/>
                    <a:pt x="2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p69"/>
            <p:cNvSpPr/>
            <p:nvPr/>
          </p:nvSpPr>
          <p:spPr>
            <a:xfrm>
              <a:off x="3403725" y="3982300"/>
              <a:ext cx="63150" cy="53975"/>
            </a:xfrm>
            <a:custGeom>
              <a:rect b="b" l="l" r="r" t="t"/>
              <a:pathLst>
                <a:path extrusionOk="0" h="2159" w="2526">
                  <a:moveTo>
                    <a:pt x="1438" y="433"/>
                  </a:moveTo>
                  <a:cubicBezTo>
                    <a:pt x="1773" y="433"/>
                    <a:pt x="2093" y="691"/>
                    <a:pt x="2093" y="1083"/>
                  </a:cubicBezTo>
                  <a:cubicBezTo>
                    <a:pt x="2093" y="1440"/>
                    <a:pt x="1803" y="1731"/>
                    <a:pt x="1446" y="1731"/>
                  </a:cubicBezTo>
                  <a:cubicBezTo>
                    <a:pt x="867" y="1731"/>
                    <a:pt x="579" y="1031"/>
                    <a:pt x="985" y="623"/>
                  </a:cubicBezTo>
                  <a:cubicBezTo>
                    <a:pt x="1117" y="492"/>
                    <a:pt x="1279" y="433"/>
                    <a:pt x="1438" y="433"/>
                  </a:cubicBezTo>
                  <a:close/>
                  <a:moveTo>
                    <a:pt x="1446" y="1"/>
                  </a:moveTo>
                  <a:cubicBezTo>
                    <a:pt x="481" y="1"/>
                    <a:pt x="0" y="1164"/>
                    <a:pt x="680" y="1843"/>
                  </a:cubicBezTo>
                  <a:cubicBezTo>
                    <a:pt x="888" y="2049"/>
                    <a:pt x="1164" y="2159"/>
                    <a:pt x="1444" y="2159"/>
                  </a:cubicBezTo>
                  <a:cubicBezTo>
                    <a:pt x="1584" y="2159"/>
                    <a:pt x="1724" y="2132"/>
                    <a:pt x="1857" y="2076"/>
                  </a:cubicBezTo>
                  <a:cubicBezTo>
                    <a:pt x="2260" y="1909"/>
                    <a:pt x="2525" y="1515"/>
                    <a:pt x="2525" y="1080"/>
                  </a:cubicBezTo>
                  <a:cubicBezTo>
                    <a:pt x="2522" y="484"/>
                    <a:pt x="2039" y="1"/>
                    <a:pt x="1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69"/>
            <p:cNvSpPr/>
            <p:nvPr/>
          </p:nvSpPr>
          <p:spPr>
            <a:xfrm>
              <a:off x="3540675" y="3982275"/>
              <a:ext cx="63150" cy="54025"/>
            </a:xfrm>
            <a:custGeom>
              <a:rect b="b" l="l" r="r" t="t"/>
              <a:pathLst>
                <a:path extrusionOk="0" h="2161" w="2526">
                  <a:moveTo>
                    <a:pt x="1448" y="433"/>
                  </a:moveTo>
                  <a:cubicBezTo>
                    <a:pt x="1606" y="433"/>
                    <a:pt x="1769" y="492"/>
                    <a:pt x="1901" y="624"/>
                  </a:cubicBezTo>
                  <a:cubicBezTo>
                    <a:pt x="2309" y="1032"/>
                    <a:pt x="2019" y="1729"/>
                    <a:pt x="1443" y="1729"/>
                  </a:cubicBezTo>
                  <a:cubicBezTo>
                    <a:pt x="1086" y="1729"/>
                    <a:pt x="795" y="1441"/>
                    <a:pt x="795" y="1081"/>
                  </a:cubicBezTo>
                  <a:cubicBezTo>
                    <a:pt x="795" y="692"/>
                    <a:pt x="1114" y="433"/>
                    <a:pt x="1448" y="433"/>
                  </a:cubicBezTo>
                  <a:close/>
                  <a:moveTo>
                    <a:pt x="1437" y="0"/>
                  </a:moveTo>
                  <a:cubicBezTo>
                    <a:pt x="1172" y="0"/>
                    <a:pt x="901" y="99"/>
                    <a:pt x="680" y="318"/>
                  </a:cubicBezTo>
                  <a:cubicBezTo>
                    <a:pt x="1" y="998"/>
                    <a:pt x="484" y="2161"/>
                    <a:pt x="1446" y="2161"/>
                  </a:cubicBezTo>
                  <a:cubicBezTo>
                    <a:pt x="2042" y="2161"/>
                    <a:pt x="2523" y="1677"/>
                    <a:pt x="2525" y="1081"/>
                  </a:cubicBezTo>
                  <a:cubicBezTo>
                    <a:pt x="2525" y="431"/>
                    <a:pt x="1993" y="0"/>
                    <a:pt x="1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69"/>
            <p:cNvSpPr/>
            <p:nvPr/>
          </p:nvSpPr>
          <p:spPr>
            <a:xfrm>
              <a:off x="3472250" y="3956325"/>
              <a:ext cx="63125" cy="54075"/>
            </a:xfrm>
            <a:custGeom>
              <a:rect b="b" l="l" r="r" t="t"/>
              <a:pathLst>
                <a:path extrusionOk="0" h="2163" w="2525">
                  <a:moveTo>
                    <a:pt x="1448" y="434"/>
                  </a:moveTo>
                  <a:cubicBezTo>
                    <a:pt x="1608" y="434"/>
                    <a:pt x="1770" y="493"/>
                    <a:pt x="1903" y="625"/>
                  </a:cubicBezTo>
                  <a:cubicBezTo>
                    <a:pt x="2309" y="1034"/>
                    <a:pt x="2021" y="1731"/>
                    <a:pt x="1445" y="1731"/>
                  </a:cubicBezTo>
                  <a:cubicBezTo>
                    <a:pt x="1085" y="1731"/>
                    <a:pt x="795" y="1440"/>
                    <a:pt x="795" y="1083"/>
                  </a:cubicBezTo>
                  <a:lnTo>
                    <a:pt x="797" y="1083"/>
                  </a:lnTo>
                  <a:cubicBezTo>
                    <a:pt x="797" y="692"/>
                    <a:pt x="1116" y="434"/>
                    <a:pt x="1448" y="434"/>
                  </a:cubicBezTo>
                  <a:close/>
                  <a:moveTo>
                    <a:pt x="1437" y="1"/>
                  </a:moveTo>
                  <a:cubicBezTo>
                    <a:pt x="1171" y="1"/>
                    <a:pt x="900" y="99"/>
                    <a:pt x="679" y="320"/>
                  </a:cubicBezTo>
                  <a:cubicBezTo>
                    <a:pt x="0" y="1000"/>
                    <a:pt x="481" y="2163"/>
                    <a:pt x="1445" y="2163"/>
                  </a:cubicBezTo>
                  <a:cubicBezTo>
                    <a:pt x="2038" y="2160"/>
                    <a:pt x="2522" y="1679"/>
                    <a:pt x="2525" y="1083"/>
                  </a:cubicBezTo>
                  <a:cubicBezTo>
                    <a:pt x="2525" y="433"/>
                    <a:pt x="1992" y="1"/>
                    <a:pt x="1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69"/>
            <p:cNvSpPr/>
            <p:nvPr/>
          </p:nvSpPr>
          <p:spPr>
            <a:xfrm>
              <a:off x="3466925" y="4045675"/>
              <a:ext cx="82775" cy="82825"/>
            </a:xfrm>
            <a:custGeom>
              <a:rect b="b" l="l" r="r" t="t"/>
              <a:pathLst>
                <a:path extrusionOk="0" h="3313" w="3311">
                  <a:moveTo>
                    <a:pt x="1659" y="435"/>
                  </a:moveTo>
                  <a:cubicBezTo>
                    <a:pt x="1712" y="435"/>
                    <a:pt x="1767" y="455"/>
                    <a:pt x="1811" y="500"/>
                  </a:cubicBezTo>
                  <a:cubicBezTo>
                    <a:pt x="1851" y="540"/>
                    <a:pt x="1874" y="595"/>
                    <a:pt x="1874" y="653"/>
                  </a:cubicBezTo>
                  <a:lnTo>
                    <a:pt x="1874" y="1228"/>
                  </a:lnTo>
                  <a:cubicBezTo>
                    <a:pt x="1874" y="1346"/>
                    <a:pt x="1969" y="1444"/>
                    <a:pt x="2090" y="1444"/>
                  </a:cubicBezTo>
                  <a:lnTo>
                    <a:pt x="2666" y="1444"/>
                  </a:lnTo>
                  <a:cubicBezTo>
                    <a:pt x="2784" y="1444"/>
                    <a:pt x="2882" y="1539"/>
                    <a:pt x="2882" y="1660"/>
                  </a:cubicBezTo>
                  <a:cubicBezTo>
                    <a:pt x="2882" y="1778"/>
                    <a:pt x="2784" y="1876"/>
                    <a:pt x="2666" y="1876"/>
                  </a:cubicBezTo>
                  <a:lnTo>
                    <a:pt x="2090" y="1876"/>
                  </a:lnTo>
                  <a:cubicBezTo>
                    <a:pt x="1969" y="1876"/>
                    <a:pt x="1874" y="1971"/>
                    <a:pt x="1874" y="2092"/>
                  </a:cubicBezTo>
                  <a:lnTo>
                    <a:pt x="1874" y="2668"/>
                  </a:lnTo>
                  <a:cubicBezTo>
                    <a:pt x="1874" y="2786"/>
                    <a:pt x="1776" y="2881"/>
                    <a:pt x="1658" y="2881"/>
                  </a:cubicBezTo>
                  <a:cubicBezTo>
                    <a:pt x="1537" y="2881"/>
                    <a:pt x="1442" y="2786"/>
                    <a:pt x="1442" y="2668"/>
                  </a:cubicBezTo>
                  <a:lnTo>
                    <a:pt x="1442" y="2092"/>
                  </a:lnTo>
                  <a:cubicBezTo>
                    <a:pt x="1442" y="1971"/>
                    <a:pt x="1344" y="1876"/>
                    <a:pt x="1226" y="1876"/>
                  </a:cubicBezTo>
                  <a:lnTo>
                    <a:pt x="651" y="1876"/>
                  </a:lnTo>
                  <a:cubicBezTo>
                    <a:pt x="530" y="1876"/>
                    <a:pt x="435" y="1778"/>
                    <a:pt x="435" y="1660"/>
                  </a:cubicBezTo>
                  <a:cubicBezTo>
                    <a:pt x="435" y="1539"/>
                    <a:pt x="530" y="1444"/>
                    <a:pt x="651" y="1444"/>
                  </a:cubicBezTo>
                  <a:lnTo>
                    <a:pt x="1226" y="1444"/>
                  </a:lnTo>
                  <a:cubicBezTo>
                    <a:pt x="1344" y="1444"/>
                    <a:pt x="1442" y="1346"/>
                    <a:pt x="1442" y="1228"/>
                  </a:cubicBezTo>
                  <a:lnTo>
                    <a:pt x="1442" y="653"/>
                  </a:lnTo>
                  <a:cubicBezTo>
                    <a:pt x="1440" y="522"/>
                    <a:pt x="1548" y="435"/>
                    <a:pt x="1659" y="435"/>
                  </a:cubicBezTo>
                  <a:close/>
                  <a:moveTo>
                    <a:pt x="1659" y="0"/>
                  </a:moveTo>
                  <a:cubicBezTo>
                    <a:pt x="1326" y="0"/>
                    <a:pt x="1006" y="259"/>
                    <a:pt x="1008" y="650"/>
                  </a:cubicBezTo>
                  <a:lnTo>
                    <a:pt x="1008" y="1010"/>
                  </a:lnTo>
                  <a:lnTo>
                    <a:pt x="648" y="1010"/>
                  </a:lnTo>
                  <a:cubicBezTo>
                    <a:pt x="291" y="1010"/>
                    <a:pt x="0" y="1300"/>
                    <a:pt x="0" y="1657"/>
                  </a:cubicBezTo>
                  <a:cubicBezTo>
                    <a:pt x="0" y="2014"/>
                    <a:pt x="291" y="2305"/>
                    <a:pt x="648" y="2305"/>
                  </a:cubicBezTo>
                  <a:lnTo>
                    <a:pt x="1008" y="2305"/>
                  </a:lnTo>
                  <a:lnTo>
                    <a:pt x="1008" y="2665"/>
                  </a:lnTo>
                  <a:cubicBezTo>
                    <a:pt x="1008" y="3022"/>
                    <a:pt x="1298" y="3313"/>
                    <a:pt x="1655" y="3313"/>
                  </a:cubicBezTo>
                  <a:cubicBezTo>
                    <a:pt x="2012" y="3313"/>
                    <a:pt x="2303" y="3022"/>
                    <a:pt x="2303" y="2665"/>
                  </a:cubicBezTo>
                  <a:lnTo>
                    <a:pt x="2303" y="2305"/>
                  </a:lnTo>
                  <a:lnTo>
                    <a:pt x="2663" y="2305"/>
                  </a:lnTo>
                  <a:cubicBezTo>
                    <a:pt x="3020" y="2305"/>
                    <a:pt x="3311" y="2014"/>
                    <a:pt x="3311" y="1657"/>
                  </a:cubicBezTo>
                  <a:cubicBezTo>
                    <a:pt x="3311" y="1300"/>
                    <a:pt x="3020" y="1010"/>
                    <a:pt x="2663" y="1010"/>
                  </a:cubicBezTo>
                  <a:lnTo>
                    <a:pt x="2303" y="1010"/>
                  </a:lnTo>
                  <a:lnTo>
                    <a:pt x="2303" y="650"/>
                  </a:lnTo>
                  <a:cubicBezTo>
                    <a:pt x="2303" y="477"/>
                    <a:pt x="2237" y="313"/>
                    <a:pt x="2113" y="192"/>
                  </a:cubicBezTo>
                  <a:cubicBezTo>
                    <a:pt x="1982" y="60"/>
                    <a:pt x="1819" y="0"/>
                    <a:pt x="1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3" name="Google Shape;593;p69"/>
            <p:cNvSpPr/>
            <p:nvPr/>
          </p:nvSpPr>
          <p:spPr>
            <a:xfrm>
              <a:off x="3374275" y="3901625"/>
              <a:ext cx="318575" cy="172325"/>
            </a:xfrm>
            <a:custGeom>
              <a:rect b="b" l="l" r="r" t="t"/>
              <a:pathLst>
                <a:path extrusionOk="0" h="6893" w="12743">
                  <a:moveTo>
                    <a:pt x="2332" y="1"/>
                  </a:moveTo>
                  <a:cubicBezTo>
                    <a:pt x="2328" y="1"/>
                    <a:pt x="2323" y="1"/>
                    <a:pt x="2318" y="1"/>
                  </a:cubicBezTo>
                  <a:cubicBezTo>
                    <a:pt x="1489" y="1"/>
                    <a:pt x="735" y="340"/>
                    <a:pt x="148" y="985"/>
                  </a:cubicBezTo>
                  <a:cubicBezTo>
                    <a:pt x="0" y="1144"/>
                    <a:pt x="144" y="1350"/>
                    <a:pt x="308" y="1350"/>
                  </a:cubicBezTo>
                  <a:cubicBezTo>
                    <a:pt x="361" y="1350"/>
                    <a:pt x="417" y="1328"/>
                    <a:pt x="465" y="1276"/>
                  </a:cubicBezTo>
                  <a:cubicBezTo>
                    <a:pt x="971" y="723"/>
                    <a:pt x="1613" y="433"/>
                    <a:pt x="2318" y="433"/>
                  </a:cubicBezTo>
                  <a:cubicBezTo>
                    <a:pt x="3896" y="433"/>
                    <a:pt x="4837" y="1561"/>
                    <a:pt x="5091" y="1906"/>
                  </a:cubicBezTo>
                  <a:cubicBezTo>
                    <a:pt x="5157" y="1999"/>
                    <a:pt x="5259" y="2045"/>
                    <a:pt x="5361" y="2045"/>
                  </a:cubicBezTo>
                  <a:cubicBezTo>
                    <a:pt x="5464" y="2045"/>
                    <a:pt x="5566" y="1999"/>
                    <a:pt x="5632" y="1906"/>
                  </a:cubicBezTo>
                  <a:cubicBezTo>
                    <a:pt x="5882" y="1561"/>
                    <a:pt x="6827" y="433"/>
                    <a:pt x="8401" y="433"/>
                  </a:cubicBezTo>
                  <a:cubicBezTo>
                    <a:pt x="9985" y="433"/>
                    <a:pt x="11228" y="2001"/>
                    <a:pt x="11228" y="4008"/>
                  </a:cubicBezTo>
                  <a:cubicBezTo>
                    <a:pt x="11225" y="4184"/>
                    <a:pt x="11217" y="4362"/>
                    <a:pt x="11197" y="4538"/>
                  </a:cubicBezTo>
                  <a:lnTo>
                    <a:pt x="11081" y="4140"/>
                  </a:lnTo>
                  <a:cubicBezTo>
                    <a:pt x="11055" y="4048"/>
                    <a:pt x="10972" y="3985"/>
                    <a:pt x="10874" y="3985"/>
                  </a:cubicBezTo>
                  <a:cubicBezTo>
                    <a:pt x="10779" y="3985"/>
                    <a:pt x="10693" y="4048"/>
                    <a:pt x="10667" y="4140"/>
                  </a:cubicBezTo>
                  <a:lnTo>
                    <a:pt x="10108" y="6086"/>
                  </a:lnTo>
                  <a:lnTo>
                    <a:pt x="9930" y="5761"/>
                  </a:lnTo>
                  <a:cubicBezTo>
                    <a:pt x="9892" y="5695"/>
                    <a:pt x="9820" y="5652"/>
                    <a:pt x="9743" y="5652"/>
                  </a:cubicBezTo>
                  <a:lnTo>
                    <a:pt x="8902" y="5652"/>
                  </a:lnTo>
                  <a:cubicBezTo>
                    <a:pt x="8784" y="5652"/>
                    <a:pt x="8686" y="5750"/>
                    <a:pt x="8686" y="5868"/>
                  </a:cubicBezTo>
                  <a:cubicBezTo>
                    <a:pt x="8686" y="5989"/>
                    <a:pt x="8784" y="6084"/>
                    <a:pt x="8902" y="6084"/>
                  </a:cubicBezTo>
                  <a:lnTo>
                    <a:pt x="9616" y="6084"/>
                  </a:lnTo>
                  <a:lnTo>
                    <a:pt x="9987" y="6746"/>
                  </a:lnTo>
                  <a:cubicBezTo>
                    <a:pt x="10028" y="6815"/>
                    <a:pt x="10100" y="6855"/>
                    <a:pt x="10177" y="6855"/>
                  </a:cubicBezTo>
                  <a:lnTo>
                    <a:pt x="10203" y="6855"/>
                  </a:lnTo>
                  <a:cubicBezTo>
                    <a:pt x="10290" y="6844"/>
                    <a:pt x="10362" y="6783"/>
                    <a:pt x="10385" y="6700"/>
                  </a:cubicBezTo>
                  <a:lnTo>
                    <a:pt x="10877" y="4981"/>
                  </a:lnTo>
                  <a:lnTo>
                    <a:pt x="11015" y="5450"/>
                  </a:lnTo>
                  <a:cubicBezTo>
                    <a:pt x="10897" y="5842"/>
                    <a:pt x="10745" y="6216"/>
                    <a:pt x="10555" y="6576"/>
                  </a:cubicBezTo>
                  <a:cubicBezTo>
                    <a:pt x="10497" y="6682"/>
                    <a:pt x="10540" y="6812"/>
                    <a:pt x="10644" y="6869"/>
                  </a:cubicBezTo>
                  <a:cubicBezTo>
                    <a:pt x="10675" y="6884"/>
                    <a:pt x="10710" y="6892"/>
                    <a:pt x="10745" y="6892"/>
                  </a:cubicBezTo>
                  <a:cubicBezTo>
                    <a:pt x="10825" y="6892"/>
                    <a:pt x="10900" y="6849"/>
                    <a:pt x="10937" y="6777"/>
                  </a:cubicBezTo>
                  <a:cubicBezTo>
                    <a:pt x="11058" y="6544"/>
                    <a:pt x="11168" y="6305"/>
                    <a:pt x="11263" y="6061"/>
                  </a:cubicBezTo>
                  <a:cubicBezTo>
                    <a:pt x="11292" y="6078"/>
                    <a:pt x="11326" y="6084"/>
                    <a:pt x="11361" y="6084"/>
                  </a:cubicBezTo>
                  <a:lnTo>
                    <a:pt x="12527" y="6084"/>
                  </a:lnTo>
                  <a:cubicBezTo>
                    <a:pt x="12645" y="6084"/>
                    <a:pt x="12742" y="5989"/>
                    <a:pt x="12742" y="5868"/>
                  </a:cubicBezTo>
                  <a:cubicBezTo>
                    <a:pt x="12742" y="5750"/>
                    <a:pt x="12645" y="5652"/>
                    <a:pt x="12527" y="5652"/>
                  </a:cubicBezTo>
                  <a:lnTo>
                    <a:pt x="12524" y="5655"/>
                  </a:lnTo>
                  <a:lnTo>
                    <a:pt x="11519" y="5655"/>
                  </a:lnTo>
                  <a:lnTo>
                    <a:pt x="11461" y="5450"/>
                  </a:lnTo>
                  <a:cubicBezTo>
                    <a:pt x="11591" y="4981"/>
                    <a:pt x="11657" y="4494"/>
                    <a:pt x="11660" y="4008"/>
                  </a:cubicBezTo>
                  <a:cubicBezTo>
                    <a:pt x="11660" y="2949"/>
                    <a:pt x="11343" y="1958"/>
                    <a:pt x="10768" y="1213"/>
                  </a:cubicBezTo>
                  <a:cubicBezTo>
                    <a:pt x="10163" y="430"/>
                    <a:pt x="9322" y="1"/>
                    <a:pt x="8401" y="1"/>
                  </a:cubicBezTo>
                  <a:cubicBezTo>
                    <a:pt x="8397" y="1"/>
                    <a:pt x="8392" y="1"/>
                    <a:pt x="8387" y="1"/>
                  </a:cubicBezTo>
                  <a:cubicBezTo>
                    <a:pt x="7638" y="1"/>
                    <a:pt x="6906" y="234"/>
                    <a:pt x="6294" y="666"/>
                  </a:cubicBezTo>
                  <a:cubicBezTo>
                    <a:pt x="5943" y="913"/>
                    <a:pt x="5626" y="1210"/>
                    <a:pt x="5361" y="1550"/>
                  </a:cubicBezTo>
                  <a:cubicBezTo>
                    <a:pt x="5096" y="1210"/>
                    <a:pt x="4780" y="913"/>
                    <a:pt x="4426" y="666"/>
                  </a:cubicBezTo>
                  <a:cubicBezTo>
                    <a:pt x="3813" y="234"/>
                    <a:pt x="3082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0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pic>
        <p:nvPicPr>
          <p:cNvPr id="599" name="Google Shape;599;p70"/>
          <p:cNvPicPr preferRelativeResize="0"/>
          <p:nvPr/>
        </p:nvPicPr>
        <p:blipFill rotWithShape="1">
          <a:blip r:embed="rId3">
            <a:alphaModFix/>
          </a:blip>
          <a:srcRect b="0" l="15661" r="0" t="0"/>
          <a:stretch/>
        </p:blipFill>
        <p:spPr>
          <a:xfrm>
            <a:off x="3460375" y="907800"/>
            <a:ext cx="6717299" cy="4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0"/>
          <p:cNvPicPr preferRelativeResize="0"/>
          <p:nvPr/>
        </p:nvPicPr>
        <p:blipFill rotWithShape="1">
          <a:blip r:embed="rId4">
            <a:alphaModFix/>
          </a:blip>
          <a:srcRect b="10466" l="1068" r="0" t="5865"/>
          <a:stretch/>
        </p:blipFill>
        <p:spPr>
          <a:xfrm>
            <a:off x="4215544" y="1571771"/>
            <a:ext cx="3686400" cy="2309100"/>
          </a:xfrm>
          <a:prstGeom prst="roundRect">
            <a:avLst>
              <a:gd fmla="val 2965" name="adj"/>
            </a:avLst>
          </a:prstGeom>
          <a:noFill/>
          <a:ln>
            <a:noFill/>
          </a:ln>
        </p:spPr>
      </p:pic>
      <p:sp>
        <p:nvSpPr>
          <p:cNvPr id="601" name="Google Shape;601;p70"/>
          <p:cNvSpPr/>
          <p:nvPr/>
        </p:nvSpPr>
        <p:spPr>
          <a:xfrm>
            <a:off x="4261688" y="3727212"/>
            <a:ext cx="3554670" cy="19827"/>
          </a:xfrm>
          <a:custGeom>
            <a:rect b="b" l="l" r="r" t="t"/>
            <a:pathLst>
              <a:path extrusionOk="0" h="835" w="148173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0"/>
          <p:cNvSpPr/>
          <p:nvPr/>
        </p:nvSpPr>
        <p:spPr>
          <a:xfrm>
            <a:off x="4261688" y="3727212"/>
            <a:ext cx="1702930" cy="19827"/>
          </a:xfrm>
          <a:custGeom>
            <a:rect b="b" l="l" r="r" t="t"/>
            <a:pathLst>
              <a:path extrusionOk="0" h="835" w="70985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0"/>
          <p:cNvSpPr txBox="1"/>
          <p:nvPr>
            <p:ph idx="1" type="subTitle"/>
          </p:nvPr>
        </p:nvSpPr>
        <p:spPr>
          <a:xfrm>
            <a:off x="657450" y="1923600"/>
            <a:ext cx="28941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70"/>
          <p:cNvPicPr preferRelativeResize="0"/>
          <p:nvPr/>
        </p:nvPicPr>
        <p:blipFill rotWithShape="1">
          <a:blip r:embed="rId5">
            <a:alphaModFix/>
          </a:blip>
          <a:srcRect b="7671" l="3451" r="3020" t="8856"/>
          <a:stretch/>
        </p:blipFill>
        <p:spPr>
          <a:xfrm>
            <a:off x="102325" y="2930636"/>
            <a:ext cx="847600" cy="28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0"/>
          <p:cNvPicPr preferRelativeResize="0"/>
          <p:nvPr/>
        </p:nvPicPr>
        <p:blipFill rotWithShape="1">
          <a:blip r:embed="rId6">
            <a:alphaModFix/>
          </a:blip>
          <a:srcRect b="8099" l="984" r="1540" t="10421"/>
          <a:stretch/>
        </p:blipFill>
        <p:spPr>
          <a:xfrm>
            <a:off x="1113012" y="1249438"/>
            <a:ext cx="1309175" cy="3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0"/>
          <p:cNvPicPr preferRelativeResize="0"/>
          <p:nvPr/>
        </p:nvPicPr>
        <p:blipFill rotWithShape="1">
          <a:blip r:embed="rId7">
            <a:alphaModFix/>
          </a:blip>
          <a:srcRect b="8000" l="3977" r="2660" t="13327"/>
          <a:stretch/>
        </p:blipFill>
        <p:spPr>
          <a:xfrm>
            <a:off x="2046675" y="3981513"/>
            <a:ext cx="1319700" cy="31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0"/>
          <p:cNvPicPr preferRelativeResize="0"/>
          <p:nvPr/>
        </p:nvPicPr>
        <p:blipFill rotWithShape="1">
          <a:blip r:embed="rId8">
            <a:alphaModFix/>
          </a:blip>
          <a:srcRect b="7854" l="3566" r="2571" t="10665"/>
          <a:stretch/>
        </p:blipFill>
        <p:spPr>
          <a:xfrm>
            <a:off x="780400" y="3580650"/>
            <a:ext cx="911500" cy="24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0"/>
          <p:cNvPicPr preferRelativeResize="0"/>
          <p:nvPr/>
        </p:nvPicPr>
        <p:blipFill rotWithShape="1">
          <a:blip r:embed="rId9">
            <a:alphaModFix/>
          </a:blip>
          <a:srcRect b="8371" l="3291" r="2670" t="12048"/>
          <a:stretch/>
        </p:blipFill>
        <p:spPr>
          <a:xfrm>
            <a:off x="519625" y="3974925"/>
            <a:ext cx="1433050" cy="3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0"/>
          <p:cNvPicPr preferRelativeResize="0"/>
          <p:nvPr/>
        </p:nvPicPr>
        <p:blipFill rotWithShape="1">
          <a:blip r:embed="rId10">
            <a:alphaModFix/>
          </a:blip>
          <a:srcRect b="3833" l="2421" r="1885" t="9817"/>
          <a:stretch/>
        </p:blipFill>
        <p:spPr>
          <a:xfrm>
            <a:off x="1804288" y="2379488"/>
            <a:ext cx="911500" cy="3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0"/>
          <p:cNvPicPr preferRelativeResize="0"/>
          <p:nvPr/>
        </p:nvPicPr>
        <p:blipFill rotWithShape="1">
          <a:blip r:embed="rId11">
            <a:alphaModFix/>
          </a:blip>
          <a:srcRect b="9010" l="1328" r="986" t="8772"/>
          <a:stretch/>
        </p:blipFill>
        <p:spPr>
          <a:xfrm>
            <a:off x="102313" y="2395175"/>
            <a:ext cx="1603050" cy="3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0"/>
          <p:cNvPicPr preferRelativeResize="0"/>
          <p:nvPr/>
        </p:nvPicPr>
        <p:blipFill rotWithShape="1">
          <a:blip r:embed="rId12">
            <a:alphaModFix/>
          </a:blip>
          <a:srcRect b="4892" l="2172" r="2143" t="4338"/>
          <a:stretch/>
        </p:blipFill>
        <p:spPr>
          <a:xfrm>
            <a:off x="2580900" y="1855249"/>
            <a:ext cx="847600" cy="3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0"/>
          <p:cNvPicPr preferRelativeResize="0"/>
          <p:nvPr/>
        </p:nvPicPr>
        <p:blipFill rotWithShape="1">
          <a:blip r:embed="rId13">
            <a:alphaModFix/>
          </a:blip>
          <a:srcRect b="12864" l="3454" r="1651" t="13329"/>
          <a:stretch/>
        </p:blipFill>
        <p:spPr>
          <a:xfrm>
            <a:off x="1546915" y="4445300"/>
            <a:ext cx="780410" cy="2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0"/>
          <p:cNvPicPr preferRelativeResize="0"/>
          <p:nvPr/>
        </p:nvPicPr>
        <p:blipFill rotWithShape="1">
          <a:blip r:embed="rId14">
            <a:alphaModFix/>
          </a:blip>
          <a:srcRect b="11787" l="2899" r="761" t="7917"/>
          <a:stretch/>
        </p:blipFill>
        <p:spPr>
          <a:xfrm>
            <a:off x="1012875" y="2893867"/>
            <a:ext cx="1702925" cy="32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0"/>
          <p:cNvPicPr preferRelativeResize="0"/>
          <p:nvPr/>
        </p:nvPicPr>
        <p:blipFill rotWithShape="1">
          <a:blip r:embed="rId15">
            <a:alphaModFix/>
          </a:blip>
          <a:srcRect b="8036" l="1450" r="1216" t="7008"/>
          <a:stretch/>
        </p:blipFill>
        <p:spPr>
          <a:xfrm>
            <a:off x="1821788" y="3580650"/>
            <a:ext cx="1729753" cy="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0"/>
          <p:cNvPicPr preferRelativeResize="0"/>
          <p:nvPr/>
        </p:nvPicPr>
        <p:blipFill rotWithShape="1">
          <a:blip r:embed="rId16">
            <a:alphaModFix/>
          </a:blip>
          <a:srcRect b="7639" l="1437" r="791" t="7850"/>
          <a:stretch/>
        </p:blipFill>
        <p:spPr>
          <a:xfrm>
            <a:off x="320637" y="1923588"/>
            <a:ext cx="1166426" cy="3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0"/>
          <p:cNvSpPr txBox="1"/>
          <p:nvPr/>
        </p:nvSpPr>
        <p:spPr>
          <a:xfrm>
            <a:off x="1224000" y="894825"/>
            <a:ext cx="1239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70"/>
          <p:cNvSpPr txBox="1"/>
          <p:nvPr/>
        </p:nvSpPr>
        <p:spPr>
          <a:xfrm>
            <a:off x="2327325" y="1513900"/>
            <a:ext cx="143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Authentication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70"/>
          <p:cNvSpPr txBox="1"/>
          <p:nvPr/>
        </p:nvSpPr>
        <p:spPr>
          <a:xfrm>
            <a:off x="2066975" y="1867625"/>
            <a:ext cx="70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9" name="Google Shape;619;p70"/>
          <p:cNvSpPr txBox="1"/>
          <p:nvPr/>
        </p:nvSpPr>
        <p:spPr>
          <a:xfrm>
            <a:off x="2046675" y="2292550"/>
            <a:ext cx="1200600" cy="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0" name="Google Shape;620;p70"/>
          <p:cNvSpPr txBox="1"/>
          <p:nvPr/>
        </p:nvSpPr>
        <p:spPr>
          <a:xfrm>
            <a:off x="434550" y="1560375"/>
            <a:ext cx="160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Front-End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70"/>
          <p:cNvSpPr txBox="1"/>
          <p:nvPr/>
        </p:nvSpPr>
        <p:spPr>
          <a:xfrm>
            <a:off x="434550" y="4300875"/>
            <a:ext cx="11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Back-end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1"/>
          <p:cNvSpPr txBox="1"/>
          <p:nvPr>
            <p:ph type="title"/>
          </p:nvPr>
        </p:nvSpPr>
        <p:spPr>
          <a:xfrm>
            <a:off x="85900" y="304550"/>
            <a:ext cx="46671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 FOR FUTURE DEVELOPMENT</a:t>
            </a:r>
            <a:endParaRPr/>
          </a:p>
        </p:txBody>
      </p:sp>
      <p:sp>
        <p:nvSpPr>
          <p:cNvPr id="627" name="Google Shape;627;p71"/>
          <p:cNvSpPr txBox="1"/>
          <p:nvPr>
            <p:ph idx="1" type="body"/>
          </p:nvPr>
        </p:nvSpPr>
        <p:spPr>
          <a:xfrm>
            <a:off x="-138050" y="1030825"/>
            <a:ext cx="5115000" cy="3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Admin Functionality</a:t>
            </a:r>
            <a:r>
              <a:rPr lang="en"/>
              <a:t> - develop a comprehensive admin dashboard for CRUD operations.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Filter and search process</a:t>
            </a:r>
            <a:r>
              <a:rPr lang="en"/>
              <a:t> - users can use search options to easily find the pet that they like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 Profile Updates</a:t>
            </a:r>
            <a:r>
              <a:rPr lang="en"/>
              <a:t> - enable users to update easily with additional information.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Pet Matching Algorithm</a:t>
            </a:r>
            <a:r>
              <a:rPr lang="en"/>
              <a:t> - suggest pets based on user preference or lifestyle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Integration of Pet Supply Stores</a:t>
            </a:r>
            <a:r>
              <a:rPr lang="en"/>
              <a:t> - partner with pet supply stores for purchasing of pet essentials.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8" name="Google Shape;628;p71"/>
          <p:cNvPicPr preferRelativeResize="0"/>
          <p:nvPr/>
        </p:nvPicPr>
        <p:blipFill rotWithShape="1">
          <a:blip r:embed="rId3">
            <a:alphaModFix/>
          </a:blip>
          <a:srcRect b="12983" l="0" r="0" t="20398"/>
          <a:stretch/>
        </p:blipFill>
        <p:spPr>
          <a:xfrm>
            <a:off x="4694250" y="-524575"/>
            <a:ext cx="6193200" cy="619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9" name="Google Shape;629;p71"/>
          <p:cNvSpPr/>
          <p:nvPr/>
        </p:nvSpPr>
        <p:spPr>
          <a:xfrm flipH="1">
            <a:off x="4694250" y="3526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imal Center XL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